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1pPr>
    <a:lvl2pPr marL="0" marR="0" indent="2286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2pPr>
    <a:lvl3pPr marL="0" marR="0" indent="4572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3pPr>
    <a:lvl4pPr marL="0" marR="0" indent="6858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4pPr>
    <a:lvl5pPr marL="0" marR="0" indent="9144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5pPr>
    <a:lvl6pPr marL="0" marR="0" indent="11430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6pPr>
    <a:lvl7pPr marL="0" marR="0" indent="13716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7pPr>
    <a:lvl8pPr marL="0" marR="0" indent="16002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8pPr>
    <a:lvl9pPr marL="0" marR="0" indent="18288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p:nvPr>
            <p:ph type="sldImg"/>
          </p:nvPr>
        </p:nvSpPr>
        <p:spPr>
          <a:xfrm>
            <a:off x="1143000" y="685800"/>
            <a:ext cx="4572000" cy="3429000"/>
          </a:xfrm>
          <a:prstGeom prst="rect">
            <a:avLst/>
          </a:prstGeom>
        </p:spPr>
        <p:txBody>
          <a:bodyPr/>
          <a:lstStyle/>
          <a:p>
            <a:pPr/>
          </a:p>
        </p:txBody>
      </p:sp>
      <p:sp>
        <p:nvSpPr>
          <p:cNvPr id="118" name="Shape 11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778000" y="6972280"/>
            <a:ext cx="20828000" cy="2431916"/>
          </a:xfrm>
          <a:prstGeom prst="rect">
            <a:avLst/>
          </a:prstGeom>
        </p:spPr>
        <p:txBody>
          <a:bodyPr anchor="b"/>
          <a:lstStyle/>
          <a:p>
            <a:pPr/>
            <a:r>
              <a:t>Title Text</a:t>
            </a:r>
          </a:p>
        </p:txBody>
      </p:sp>
      <p:sp>
        <p:nvSpPr>
          <p:cNvPr id="12" name="Shape 12"/>
          <p:cNvSpPr/>
          <p:nvPr>
            <p:ph type="body" sz="quarter" idx="1"/>
          </p:nvPr>
        </p:nvSpPr>
        <p:spPr>
          <a:xfrm>
            <a:off x="1778000" y="10119437"/>
            <a:ext cx="20828000" cy="2043618"/>
          </a:xfrm>
          <a:prstGeom prst="rect">
            <a:avLst/>
          </a:prstGeom>
        </p:spPr>
        <p:txBody>
          <a:bodyPr anchor="t"/>
          <a:lstStyle>
            <a:lvl1pPr marL="0" indent="0" algn="ctr">
              <a:spcBef>
                <a:spcPts val="0"/>
              </a:spcBef>
              <a:buSzTx/>
              <a:buNone/>
              <a:defRPr sz="7900" u="sng">
                <a:latin typeface="Avenir Next"/>
                <a:ea typeface="Avenir Next"/>
                <a:cs typeface="Avenir Next"/>
                <a:sym typeface="Avenir Next"/>
              </a:defRPr>
            </a:lvl1pPr>
            <a:lvl2pPr marL="0" indent="228600" algn="ctr">
              <a:spcBef>
                <a:spcPts val="0"/>
              </a:spcBef>
              <a:buSzTx/>
              <a:buNone/>
              <a:defRPr sz="7900" u="sng">
                <a:latin typeface="Avenir Next"/>
                <a:ea typeface="Avenir Next"/>
                <a:cs typeface="Avenir Next"/>
                <a:sym typeface="Avenir Next"/>
              </a:defRPr>
            </a:lvl2pPr>
            <a:lvl3pPr marL="0" indent="457200" algn="ctr">
              <a:spcBef>
                <a:spcPts val="0"/>
              </a:spcBef>
              <a:buSzTx/>
              <a:buNone/>
              <a:defRPr sz="7900" u="sng">
                <a:latin typeface="Avenir Next"/>
                <a:ea typeface="Avenir Next"/>
                <a:cs typeface="Avenir Next"/>
                <a:sym typeface="Avenir Next"/>
              </a:defRPr>
            </a:lvl3pPr>
            <a:lvl4pPr marL="0" indent="685800" algn="ctr">
              <a:spcBef>
                <a:spcPts val="0"/>
              </a:spcBef>
              <a:buSzTx/>
              <a:buNone/>
              <a:defRPr sz="7900" u="sng">
                <a:latin typeface="Avenir Next"/>
                <a:ea typeface="Avenir Next"/>
                <a:cs typeface="Avenir Next"/>
                <a:sym typeface="Avenir Next"/>
              </a:defRPr>
            </a:lvl4pPr>
            <a:lvl5pPr marL="0" indent="914400" algn="ctr">
              <a:spcBef>
                <a:spcPts val="0"/>
              </a:spcBef>
              <a:buSzTx/>
              <a:buNone/>
              <a:defRPr sz="7900" u="sng">
                <a:latin typeface="Avenir Next"/>
                <a:ea typeface="Avenir Next"/>
                <a:cs typeface="Avenir Next"/>
                <a:sym typeface="Avenir Next"/>
              </a:defRPr>
            </a:lvl5pPr>
          </a:lstStyle>
          <a:p>
            <a:pPr/>
            <a:r>
              <a:t>Body Level One</a:t>
            </a:r>
          </a:p>
          <a:p>
            <a:pPr lvl="1"/>
            <a:r>
              <a:t>Body Level Two</a:t>
            </a:r>
          </a:p>
          <a:p>
            <a:pPr lvl="2"/>
            <a:r>
              <a:t>Body Level Three</a:t>
            </a:r>
          </a:p>
          <a:p>
            <a:pPr lvl="3"/>
            <a:r>
              <a:t>Body Level Four</a:t>
            </a:r>
          </a:p>
          <a:p>
            <a:pPr lvl="4"/>
            <a:r>
              <a:t>Body Level Five</a:t>
            </a:r>
          </a:p>
        </p:txBody>
      </p:sp>
      <p:pic>
        <p:nvPicPr>
          <p:cNvPr id="13" name="New Life Church Teesside_logo life groups-01.png"/>
          <p:cNvPicPr>
            <a:picLocks noChangeAspect="1"/>
          </p:cNvPicPr>
          <p:nvPr/>
        </p:nvPicPr>
        <p:blipFill>
          <a:blip r:embed="rId2">
            <a:extLst/>
          </a:blip>
          <a:stretch>
            <a:fillRect/>
          </a:stretch>
        </p:blipFill>
        <p:spPr>
          <a:xfrm>
            <a:off x="10076942" y="902033"/>
            <a:ext cx="4230117" cy="4238379"/>
          </a:xfrm>
          <a:prstGeom prst="rect">
            <a:avLst/>
          </a:prstGeom>
          <a:ln w="25400">
            <a:miter lim="400000"/>
          </a:ln>
          <a:effectLst>
            <a:reflection blurRad="0" stA="100000" stPos="0" endA="0" endPos="40000" dist="0" dir="5400000" fadeDir="5400000" sx="100000" sy="-100000" kx="0" ky="0" algn="bl" rotWithShape="0"/>
          </a:effectLst>
        </p:spPr>
      </p:pic>
      <p:sp>
        <p:nvSpPr>
          <p:cNvPr id="14" name="Shape 1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4" name="Shape 94"/>
          <p:cNvSpPr/>
          <p:nvPr>
            <p:ph type="body" sz="quarter" idx="13"/>
          </p:nvPr>
        </p:nvSpPr>
        <p:spPr>
          <a:xfrm>
            <a:off x="2387600" y="8953500"/>
            <a:ext cx="19621500" cy="787400"/>
          </a:xfrm>
          <a:prstGeom prst="rect">
            <a:avLst/>
          </a:prstGeom>
        </p:spPr>
        <p:txBody>
          <a:bodyPr anchor="t">
            <a:spAutoFit/>
          </a:bodyPr>
          <a:lstStyle>
            <a:lvl1pPr marL="0" indent="0" algn="ctr">
              <a:spcBef>
                <a:spcPts val="0"/>
              </a:spcBef>
              <a:buSzTx/>
              <a:buNone/>
              <a:defRPr i="1" sz="4500">
                <a:latin typeface="Helvetica"/>
                <a:ea typeface="Helvetica"/>
                <a:cs typeface="Helvetica"/>
                <a:sym typeface="Helvetica"/>
              </a:defRPr>
            </a:lvl1pPr>
          </a:lstStyle>
          <a:p>
            <a:pPr/>
            <a:r>
              <a:t>–Johnny Appleseed</a:t>
            </a:r>
          </a:p>
        </p:txBody>
      </p:sp>
      <p:sp>
        <p:nvSpPr>
          <p:cNvPr id="95" name="Shape 95"/>
          <p:cNvSpPr/>
          <p:nvPr>
            <p:ph type="body" sz="quarter" idx="14"/>
          </p:nvPr>
        </p:nvSpPr>
        <p:spPr>
          <a:xfrm>
            <a:off x="2387600" y="6007099"/>
            <a:ext cx="19621500" cy="965201"/>
          </a:xfrm>
          <a:prstGeom prst="rect">
            <a:avLst/>
          </a:prstGeom>
        </p:spPr>
        <p:txBody>
          <a:bodyPr>
            <a:spAutoFit/>
          </a:bodyPr>
          <a:lstStyle>
            <a:lvl1pPr marL="0" indent="0" algn="ctr">
              <a:spcBef>
                <a:spcPts val="0"/>
              </a:spcBef>
              <a:buSzTx/>
              <a:buNone/>
              <a:defRPr sz="5700"/>
            </a:lvl1pPr>
          </a:lstStyle>
          <a:p>
            <a:pPr/>
            <a:r>
              <a:t>“Type a quote here.” </a:t>
            </a:r>
          </a:p>
        </p:txBody>
      </p:sp>
      <p:sp>
        <p:nvSpPr>
          <p:cNvPr id="96" name="Shape 9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3" name="Shape 103"/>
          <p:cNvSpPr/>
          <p:nvPr>
            <p:ph type="pic" idx="13"/>
          </p:nvPr>
        </p:nvSpPr>
        <p:spPr>
          <a:xfrm>
            <a:off x="0" y="0"/>
            <a:ext cx="24384000" cy="13716000"/>
          </a:xfrm>
          <a:prstGeom prst="rect">
            <a:avLst/>
          </a:prstGeom>
        </p:spPr>
        <p:txBody>
          <a:bodyPr lIns="91439" tIns="45719" rIns="91439" bIns="45719" anchor="t">
            <a:noAutofit/>
          </a:bodyPr>
          <a:lstStyle/>
          <a:p>
            <a:pPr/>
          </a:p>
        </p:txBody>
      </p:sp>
      <p:sp>
        <p:nvSpPr>
          <p:cNvPr id="104" name="Shape 10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1" name="Shape 11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1" name="Shape 21"/>
          <p:cNvSpPr/>
          <p:nvPr>
            <p:ph type="pic" idx="13"/>
          </p:nvPr>
        </p:nvSpPr>
        <p:spPr>
          <a:xfrm>
            <a:off x="3125968" y="673100"/>
            <a:ext cx="18135601" cy="8737600"/>
          </a:xfrm>
          <a:prstGeom prst="rect">
            <a:avLst/>
          </a:prstGeom>
        </p:spPr>
        <p:txBody>
          <a:bodyPr lIns="91439" tIns="45719" rIns="91439" bIns="45719" anchor="t">
            <a:noAutofit/>
          </a:bodyPr>
          <a:lstStyle/>
          <a:p>
            <a:pPr/>
          </a:p>
        </p:txBody>
      </p:sp>
      <p:sp>
        <p:nvSpPr>
          <p:cNvPr id="22" name="Shape 22"/>
          <p:cNvSpPr/>
          <p:nvPr>
            <p:ph type="title"/>
          </p:nvPr>
        </p:nvSpPr>
        <p:spPr>
          <a:xfrm>
            <a:off x="635000" y="9448800"/>
            <a:ext cx="23114000" cy="2006600"/>
          </a:xfrm>
          <a:prstGeom prst="rect">
            <a:avLst/>
          </a:prstGeom>
        </p:spPr>
        <p:txBody>
          <a:bodyPr anchor="b"/>
          <a:lstStyle/>
          <a:p>
            <a:pPr/>
            <a:r>
              <a:t>Title Text</a:t>
            </a:r>
          </a:p>
        </p:txBody>
      </p:sp>
      <p:sp>
        <p:nvSpPr>
          <p:cNvPr id="23" name="Shape 23"/>
          <p:cNvSpPr/>
          <p:nvPr>
            <p:ph type="body" sz="quarter" idx="1"/>
          </p:nvPr>
        </p:nvSpPr>
        <p:spPr>
          <a:xfrm>
            <a:off x="635000" y="11518900"/>
            <a:ext cx="23114000" cy="1587500"/>
          </a:xfrm>
          <a:prstGeom prst="rect">
            <a:avLst/>
          </a:prstGeom>
        </p:spPr>
        <p:txBody>
          <a:bodyPr anchor="t"/>
          <a:lstStyle>
            <a:lvl1pPr marL="0" indent="0" algn="ctr">
              <a:spcBef>
                <a:spcPts val="0"/>
              </a:spcBef>
              <a:buSzTx/>
              <a:buNone/>
              <a:defRPr sz="7900" u="sng">
                <a:latin typeface="Avenir Next"/>
                <a:ea typeface="Avenir Next"/>
                <a:cs typeface="Avenir Next"/>
                <a:sym typeface="Avenir Next"/>
              </a:defRPr>
            </a:lvl1pPr>
            <a:lvl2pPr marL="0" indent="228600" algn="ctr">
              <a:spcBef>
                <a:spcPts val="0"/>
              </a:spcBef>
              <a:buSzTx/>
              <a:buNone/>
              <a:defRPr sz="7900" u="sng">
                <a:latin typeface="Avenir Next"/>
                <a:ea typeface="Avenir Next"/>
                <a:cs typeface="Avenir Next"/>
                <a:sym typeface="Avenir Next"/>
              </a:defRPr>
            </a:lvl2pPr>
            <a:lvl3pPr marL="0" indent="457200" algn="ctr">
              <a:spcBef>
                <a:spcPts val="0"/>
              </a:spcBef>
              <a:buSzTx/>
              <a:buNone/>
              <a:defRPr sz="7900" u="sng">
                <a:latin typeface="Avenir Next"/>
                <a:ea typeface="Avenir Next"/>
                <a:cs typeface="Avenir Next"/>
                <a:sym typeface="Avenir Next"/>
              </a:defRPr>
            </a:lvl3pPr>
            <a:lvl4pPr marL="0" indent="685800" algn="ctr">
              <a:spcBef>
                <a:spcPts val="0"/>
              </a:spcBef>
              <a:buSzTx/>
              <a:buNone/>
              <a:defRPr sz="7900" u="sng">
                <a:latin typeface="Avenir Next"/>
                <a:ea typeface="Avenir Next"/>
                <a:cs typeface="Avenir Next"/>
                <a:sym typeface="Avenir Next"/>
              </a:defRPr>
            </a:lvl4pPr>
            <a:lvl5pPr marL="0" indent="914400" algn="ctr">
              <a:spcBef>
                <a:spcPts val="0"/>
              </a:spcBef>
              <a:buSzTx/>
              <a:buNone/>
              <a:defRPr sz="7900" u="sng">
                <a:latin typeface="Avenir Next"/>
                <a:ea typeface="Avenir Next"/>
                <a:cs typeface="Avenir Next"/>
                <a:sym typeface="Avenir Next"/>
              </a:defRPr>
            </a:lvl5pPr>
          </a:lstStyle>
          <a:p>
            <a:pPr/>
            <a:r>
              <a:t>Body Level One</a:t>
            </a:r>
          </a:p>
          <a:p>
            <a:pPr lvl="1"/>
            <a:r>
              <a:t>Body Level Two</a:t>
            </a:r>
          </a:p>
          <a:p>
            <a:pPr lvl="2"/>
            <a:r>
              <a:t>Body Level Three</a:t>
            </a:r>
          </a:p>
          <a:p>
            <a:pPr lvl="3"/>
            <a:r>
              <a:t>Body Level Four</a:t>
            </a:r>
          </a:p>
          <a:p>
            <a:pPr lvl="4"/>
            <a:r>
              <a:t>Body Level Five</a:t>
            </a:r>
          </a:p>
        </p:txBody>
      </p:sp>
      <p:sp>
        <p:nvSpPr>
          <p:cNvPr id="24" name="Shape 2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1" name="Shape 31"/>
          <p:cNvSpPr/>
          <p:nvPr>
            <p:ph type="title"/>
          </p:nvPr>
        </p:nvSpPr>
        <p:spPr>
          <a:xfrm>
            <a:off x="1778000" y="4533900"/>
            <a:ext cx="20828000" cy="4648200"/>
          </a:xfrm>
          <a:prstGeom prst="rect">
            <a:avLst/>
          </a:prstGeom>
        </p:spPr>
        <p:txBody>
          <a:bodyPr/>
          <a:lstStyle/>
          <a:p>
            <a:pPr/>
            <a:r>
              <a:t>Title Text</a:t>
            </a:r>
          </a:p>
        </p:txBody>
      </p:sp>
      <p:sp>
        <p:nvSpPr>
          <p:cNvPr id="32" name="Shape 3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9" name="Shape 39"/>
          <p:cNvSpPr/>
          <p:nvPr>
            <p:ph type="pic" sz="half" idx="13"/>
          </p:nvPr>
        </p:nvSpPr>
        <p:spPr>
          <a:xfrm>
            <a:off x="13165980" y="1104900"/>
            <a:ext cx="9525001" cy="11506200"/>
          </a:xfrm>
          <a:prstGeom prst="rect">
            <a:avLst/>
          </a:prstGeom>
        </p:spPr>
        <p:txBody>
          <a:bodyPr lIns="91439" tIns="45719" rIns="91439" bIns="45719" anchor="t">
            <a:noAutofit/>
          </a:bodyPr>
          <a:lstStyle/>
          <a:p>
            <a:pPr/>
          </a:p>
        </p:txBody>
      </p:sp>
      <p:sp>
        <p:nvSpPr>
          <p:cNvPr id="40" name="Shape 40"/>
          <p:cNvSpPr/>
          <p:nvPr>
            <p:ph type="title"/>
          </p:nvPr>
        </p:nvSpPr>
        <p:spPr>
          <a:xfrm>
            <a:off x="1651000" y="1104900"/>
            <a:ext cx="10223500" cy="5613400"/>
          </a:xfrm>
          <a:prstGeom prst="rect">
            <a:avLst/>
          </a:prstGeom>
        </p:spPr>
        <p:txBody>
          <a:bodyPr anchor="b"/>
          <a:lstStyle>
            <a:lvl1pPr>
              <a:defRPr sz="8400">
                <a:latin typeface="Helvetica Light"/>
                <a:ea typeface="Helvetica Light"/>
                <a:cs typeface="Helvetica Light"/>
                <a:sym typeface="Helvetica Light"/>
              </a:defRPr>
            </a:lvl1pPr>
          </a:lstStyle>
          <a:p>
            <a:pPr/>
            <a:r>
              <a:t>Title Text</a:t>
            </a:r>
          </a:p>
        </p:txBody>
      </p:sp>
      <p:sp>
        <p:nvSpPr>
          <p:cNvPr id="41" name="Shape 41"/>
          <p:cNvSpPr/>
          <p:nvPr>
            <p:ph type="body" sz="quarter" idx="1"/>
          </p:nvPr>
        </p:nvSpPr>
        <p:spPr>
          <a:xfrm>
            <a:off x="1651000" y="6845300"/>
            <a:ext cx="10223500" cy="5765800"/>
          </a:xfrm>
          <a:prstGeom prst="rect">
            <a:avLst/>
          </a:prstGeom>
        </p:spPr>
        <p:txBody>
          <a:bodyPr anchor="t"/>
          <a:lstStyle>
            <a:lvl1pPr marL="0" indent="0" algn="ctr">
              <a:spcBef>
                <a:spcPts val="0"/>
              </a:spcBef>
              <a:buSzTx/>
              <a:buNone/>
              <a:defRPr sz="7900" u="sng">
                <a:latin typeface="Avenir Next"/>
                <a:ea typeface="Avenir Next"/>
                <a:cs typeface="Avenir Next"/>
                <a:sym typeface="Avenir Next"/>
              </a:defRPr>
            </a:lvl1pPr>
            <a:lvl2pPr marL="0" indent="228600" algn="ctr">
              <a:spcBef>
                <a:spcPts val="0"/>
              </a:spcBef>
              <a:buSzTx/>
              <a:buNone/>
              <a:defRPr sz="7900" u="sng">
                <a:latin typeface="Avenir Next"/>
                <a:ea typeface="Avenir Next"/>
                <a:cs typeface="Avenir Next"/>
                <a:sym typeface="Avenir Next"/>
              </a:defRPr>
            </a:lvl2pPr>
            <a:lvl3pPr marL="0" indent="457200" algn="ctr">
              <a:spcBef>
                <a:spcPts val="0"/>
              </a:spcBef>
              <a:buSzTx/>
              <a:buNone/>
              <a:defRPr sz="7900" u="sng">
                <a:latin typeface="Avenir Next"/>
                <a:ea typeface="Avenir Next"/>
                <a:cs typeface="Avenir Next"/>
                <a:sym typeface="Avenir Next"/>
              </a:defRPr>
            </a:lvl3pPr>
            <a:lvl4pPr marL="0" indent="685800" algn="ctr">
              <a:spcBef>
                <a:spcPts val="0"/>
              </a:spcBef>
              <a:buSzTx/>
              <a:buNone/>
              <a:defRPr sz="7900" u="sng">
                <a:latin typeface="Avenir Next"/>
                <a:ea typeface="Avenir Next"/>
                <a:cs typeface="Avenir Next"/>
                <a:sym typeface="Avenir Next"/>
              </a:defRPr>
            </a:lvl4pPr>
            <a:lvl5pPr marL="0" indent="914400" algn="ctr">
              <a:spcBef>
                <a:spcPts val="0"/>
              </a:spcBef>
              <a:buSzTx/>
              <a:buNone/>
              <a:defRPr sz="7900" u="sng">
                <a:latin typeface="Avenir Next"/>
                <a:ea typeface="Avenir Next"/>
                <a:cs typeface="Avenir Next"/>
                <a:sym typeface="Avenir Next"/>
              </a:defRPr>
            </a:lvl5pPr>
          </a:lstStyle>
          <a:p>
            <a:pPr/>
            <a:r>
              <a:t>Body Level One</a:t>
            </a:r>
          </a:p>
          <a:p>
            <a:pPr lvl="1"/>
            <a:r>
              <a:t>Body Level Two</a:t>
            </a:r>
          </a:p>
          <a:p>
            <a:pPr lvl="2"/>
            <a:r>
              <a:t>Body Level Three</a:t>
            </a:r>
          </a:p>
          <a:p>
            <a:pPr lvl="3"/>
            <a:r>
              <a:t>Body Level Four</a:t>
            </a:r>
          </a:p>
          <a:p>
            <a:pPr lvl="4"/>
            <a:r>
              <a:t>Body Level Five</a:t>
            </a:r>
          </a:p>
        </p:txBody>
      </p:sp>
      <p:sp>
        <p:nvSpPr>
          <p:cNvPr id="42" name="Shape 4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9" name="Shape 49"/>
          <p:cNvSpPr/>
          <p:nvPr>
            <p:ph type="title"/>
          </p:nvPr>
        </p:nvSpPr>
        <p:spPr>
          <a:prstGeom prst="rect">
            <a:avLst/>
          </a:prstGeom>
        </p:spPr>
        <p:txBody>
          <a:bodyPr/>
          <a:lstStyle/>
          <a:p>
            <a:pPr/>
            <a:r>
              <a:t>Title Text</a:t>
            </a:r>
          </a:p>
        </p:txBody>
      </p:sp>
      <p:sp>
        <p:nvSpPr>
          <p:cNvPr id="50" name="Shape 5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lvl1pPr>
              <a:defRPr sz="10900"/>
            </a:lvl1pPr>
          </a:lstStyle>
          <a:p>
            <a:pPr/>
            <a:r>
              <a:t>Title Text</a:t>
            </a:r>
          </a:p>
        </p:txBody>
      </p:sp>
      <p:sp>
        <p:nvSpPr>
          <p:cNvPr id="58" name="Shape 58"/>
          <p:cNvSpPr/>
          <p:nvPr>
            <p:ph type="body" idx="1"/>
          </p:nvPr>
        </p:nvSpPr>
        <p:spPr>
          <a:prstGeom prst="rect">
            <a:avLst/>
          </a:prstGeom>
        </p:spPr>
        <p:txBody>
          <a:bodyPr/>
          <a:lstStyle>
            <a:lvl1pPr>
              <a:defRPr b="1" i="1">
                <a:latin typeface="Helvetica"/>
                <a:ea typeface="Helvetica"/>
                <a:cs typeface="Helvetica"/>
                <a:sym typeface="Helvetica"/>
              </a:defRPr>
            </a:lvl1pPr>
          </a:lstStyle>
          <a:p>
            <a:pPr/>
            <a:r>
              <a:t>Body Level One</a:t>
            </a:r>
          </a:p>
          <a:p>
            <a:pPr lvl="1"/>
            <a:r>
              <a:t>Body Level Two</a:t>
            </a:r>
          </a:p>
          <a:p>
            <a:pPr lvl="2"/>
            <a:r>
              <a:t>Body Level Three</a:t>
            </a:r>
          </a:p>
          <a:p>
            <a:pPr lvl="3"/>
            <a:r>
              <a:t>Body Level Four</a:t>
            </a:r>
          </a:p>
          <a:p>
            <a:pPr lvl="4"/>
            <a:r>
              <a:t>Body Level Five</a:t>
            </a:r>
          </a:p>
        </p:txBody>
      </p:sp>
      <p:sp>
        <p:nvSpPr>
          <p:cNvPr id="59" name="Shape 5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6" name="Shape 66"/>
          <p:cNvSpPr/>
          <p:nvPr>
            <p:ph type="pic" sz="half" idx="13"/>
          </p:nvPr>
        </p:nvSpPr>
        <p:spPr>
          <a:xfrm>
            <a:off x="13169900" y="3238500"/>
            <a:ext cx="9525000" cy="9207500"/>
          </a:xfrm>
          <a:prstGeom prst="rect">
            <a:avLst/>
          </a:prstGeom>
        </p:spPr>
        <p:txBody>
          <a:bodyPr lIns="91439" tIns="45719" rIns="91439" bIns="45719" anchor="t">
            <a:noAutofit/>
          </a:bodyPr>
          <a:lstStyle/>
          <a:p>
            <a:pPr/>
          </a:p>
        </p:txBody>
      </p:sp>
      <p:sp>
        <p:nvSpPr>
          <p:cNvPr id="67" name="Shape 67"/>
          <p:cNvSpPr/>
          <p:nvPr>
            <p:ph type="title"/>
          </p:nvPr>
        </p:nvSpPr>
        <p:spPr>
          <a:prstGeom prst="rect">
            <a:avLst/>
          </a:prstGeom>
        </p:spPr>
        <p:txBody>
          <a:bodyPr/>
          <a:lstStyle/>
          <a:p>
            <a:pPr/>
            <a:r>
              <a:t>Title Text</a:t>
            </a:r>
          </a:p>
        </p:txBody>
      </p:sp>
      <p:sp>
        <p:nvSpPr>
          <p:cNvPr id="68" name="Shape 68"/>
          <p:cNvSpPr/>
          <p:nvPr>
            <p:ph type="body" sz="half" idx="1"/>
          </p:nvPr>
        </p:nvSpPr>
        <p:spPr>
          <a:xfrm>
            <a:off x="1689100" y="3238500"/>
            <a:ext cx="10007600" cy="92075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pPr/>
            <a:r>
              <a:t>Body Level One</a:t>
            </a:r>
          </a:p>
          <a:p>
            <a:pPr lvl="1"/>
            <a:r>
              <a:t>Body Level Two</a:t>
            </a:r>
          </a:p>
          <a:p>
            <a:pPr lvl="2"/>
            <a:r>
              <a:t>Body Level Three</a:t>
            </a:r>
          </a:p>
          <a:p>
            <a:pPr lvl="3"/>
            <a:r>
              <a:t>Body Level Four</a:t>
            </a:r>
          </a:p>
          <a:p>
            <a:pPr lvl="4"/>
            <a:r>
              <a:t>Body Level Five</a:t>
            </a:r>
          </a:p>
        </p:txBody>
      </p:sp>
      <p:sp>
        <p:nvSpPr>
          <p:cNvPr id="69" name="Shape 6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6" name="Shape 76"/>
          <p:cNvSpPr/>
          <p:nvPr>
            <p:ph type="body" idx="1"/>
          </p:nvPr>
        </p:nvSpPr>
        <p:spPr>
          <a:xfrm>
            <a:off x="1689100" y="1778000"/>
            <a:ext cx="21005800" cy="101473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7" name="Shape 7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4" name="Shape 84"/>
          <p:cNvSpPr/>
          <p:nvPr>
            <p:ph type="pic" sz="quarter" idx="13"/>
          </p:nvPr>
        </p:nvSpPr>
        <p:spPr>
          <a:xfrm>
            <a:off x="15760700" y="7048500"/>
            <a:ext cx="7404100" cy="5549900"/>
          </a:xfrm>
          <a:prstGeom prst="rect">
            <a:avLst/>
          </a:prstGeom>
        </p:spPr>
        <p:txBody>
          <a:bodyPr lIns="91439" tIns="45719" rIns="91439" bIns="45719" anchor="t">
            <a:noAutofit/>
          </a:bodyPr>
          <a:lstStyle/>
          <a:p>
            <a:pPr/>
          </a:p>
        </p:txBody>
      </p:sp>
      <p:sp>
        <p:nvSpPr>
          <p:cNvPr id="85" name="Shape 85"/>
          <p:cNvSpPr/>
          <p:nvPr>
            <p:ph type="pic" sz="quarter" idx="14"/>
          </p:nvPr>
        </p:nvSpPr>
        <p:spPr>
          <a:xfrm>
            <a:off x="15760700" y="1130300"/>
            <a:ext cx="7404100" cy="5549900"/>
          </a:xfrm>
          <a:prstGeom prst="rect">
            <a:avLst/>
          </a:prstGeom>
        </p:spPr>
        <p:txBody>
          <a:bodyPr lIns="91439" tIns="45719" rIns="91439" bIns="45719" anchor="t">
            <a:noAutofit/>
          </a:bodyPr>
          <a:lstStyle/>
          <a:p>
            <a:pPr/>
          </a:p>
        </p:txBody>
      </p:sp>
      <p:sp>
        <p:nvSpPr>
          <p:cNvPr id="86" name="Shape 86"/>
          <p:cNvSpPr/>
          <p:nvPr>
            <p:ph type="pic" idx="15"/>
          </p:nvPr>
        </p:nvSpPr>
        <p:spPr>
          <a:xfrm>
            <a:off x="1206500" y="1130300"/>
            <a:ext cx="14173200" cy="11468100"/>
          </a:xfrm>
          <a:prstGeom prst="rect">
            <a:avLst/>
          </a:prstGeom>
        </p:spPr>
        <p:txBody>
          <a:bodyPr lIns="91439" tIns="45719" rIns="91439" bIns="45719" anchor="t">
            <a:noAutofit/>
          </a:bodyPr>
          <a:lstStyle/>
          <a:p>
            <a:pPr/>
          </a:p>
        </p:txBody>
      </p:sp>
      <p:sp>
        <p:nvSpPr>
          <p:cNvPr id="87" name="Shape 8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D3D3D3"/>
            </a:gs>
          </a:gsLst>
          <a:lin ang="5400000" scaled="0"/>
        </a:gradFill>
      </p:bgPr>
    </p:bg>
    <p:spTree>
      <p:nvGrpSpPr>
        <p:cNvPr id="1" name=""/>
        <p:cNvGrpSpPr/>
        <p:nvPr/>
      </p:nvGrpSpPr>
      <p:grpSpPr>
        <a:xfrm>
          <a:off x="0" y="0"/>
          <a:ext cx="0" cy="0"/>
          <a:chOff x="0" y="0"/>
          <a:chExt cx="0" cy="0"/>
        </a:xfrm>
      </p:grpSpPr>
      <p:sp>
        <p:nvSpPr>
          <p:cNvPr id="2" name="Shape 2"/>
          <p:cNvSpPr/>
          <p:nvPr>
            <p:ph type="title"/>
          </p:nvPr>
        </p:nvSpPr>
        <p:spPr>
          <a:xfrm>
            <a:off x="1689100" y="9525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1689100" y="3238500"/>
            <a:ext cx="21005800" cy="9207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lvl1pPr>
              <a:defRPr i="0" sz="2400">
                <a:latin typeface="Helvetica Light"/>
                <a:ea typeface="Helvetica Light"/>
                <a:cs typeface="Helvetica Light"/>
                <a:sym typeface="Helvetica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1pPr>
      <a:lvl2pPr marL="0" marR="0" indent="228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2pPr>
      <a:lvl3pPr marL="0" marR="0" indent="457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3pPr>
      <a:lvl4pPr marL="0" marR="0" indent="685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4pPr>
      <a:lvl5pPr marL="0" marR="0" indent="9144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9pPr>
    </p:titleStyle>
    <p:bodyStyle>
      <a:lvl1pPr marL="63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1pPr>
      <a:lvl2pPr marL="127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2pPr>
      <a:lvl3pPr marL="190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3pPr>
      <a:lvl4pPr marL="254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4pPr>
      <a:lvl5pPr marL="317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5pPr>
      <a:lvl6pPr marL="381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6pPr>
      <a:lvl7pPr marL="444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7pPr>
      <a:lvl8pPr marL="508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8pPr>
      <a:lvl9pPr marL="571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ctrTitle"/>
          </p:nvPr>
        </p:nvSpPr>
        <p:spPr>
          <a:prstGeom prst="rect">
            <a:avLst/>
          </a:prstGeom>
        </p:spPr>
        <p:txBody>
          <a:bodyPr/>
          <a:lstStyle/>
          <a:p>
            <a:pPr/>
            <a:r>
              <a:t>Spiritual Character </a:t>
            </a:r>
          </a:p>
        </p:txBody>
      </p:sp>
      <p:sp>
        <p:nvSpPr>
          <p:cNvPr id="121" name="Shape 121"/>
          <p:cNvSpPr/>
          <p:nvPr>
            <p:ph type="subTitle" sz="quarter" idx="1"/>
          </p:nvPr>
        </p:nvSpPr>
        <p:spPr>
          <a:prstGeom prst="rect">
            <a:avLst/>
          </a:prstGeom>
        </p:spPr>
        <p:txBody>
          <a:bodyPr/>
          <a:lstStyle>
            <a:lvl1pPr defTabSz="668655">
              <a:defRPr sz="6399"/>
            </a:lvl1pPr>
          </a:lstStyle>
          <a:p>
            <a:pPr/>
            <a:r>
              <a:t>Part 010 - Living by the Gospel - Rejecting Self Reliance.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title"/>
          </p:nvPr>
        </p:nvSpPr>
        <p:spPr>
          <a:prstGeom prst="rect">
            <a:avLst/>
          </a:prstGeom>
        </p:spPr>
        <p:txBody>
          <a:bodyPr/>
          <a:lstStyle>
            <a:lvl1pPr marL="1880130" indent="-1880130" defTabSz="685165">
              <a:buSzPct val="100000"/>
              <a:buAutoNum type="romanUcPeriod" startAt="2"/>
              <a:defRPr sz="9047"/>
            </a:lvl1pPr>
          </a:lstStyle>
          <a:p>
            <a:pPr/>
            <a:r>
              <a:t>THE DANGERS OF SELF RELIANCE </a:t>
            </a:r>
          </a:p>
        </p:txBody>
      </p:sp>
      <p:sp>
        <p:nvSpPr>
          <p:cNvPr id="145" name="Shape 145"/>
          <p:cNvSpPr/>
          <p:nvPr/>
        </p:nvSpPr>
        <p:spPr>
          <a:xfrm>
            <a:off x="1666684" y="5251450"/>
            <a:ext cx="20791520" cy="3213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i="0" sz="5200"/>
            </a:pPr>
            <a:r>
              <a:t>Gal 5:4</a:t>
            </a:r>
          </a:p>
          <a:p>
            <a:pPr algn="l">
              <a:spcBef>
                <a:spcPts val="5900"/>
              </a:spcBef>
              <a:defRPr i="0" sz="5200">
                <a:latin typeface="Helvetica Light"/>
                <a:ea typeface="Helvetica Light"/>
                <a:cs typeface="Helvetica Light"/>
                <a:sym typeface="Helvetica Light"/>
              </a:defRPr>
            </a:pPr>
            <a:r>
              <a:t>Christ is become of no effect unto you, whosoever of you are justified by the law; ye are fallen from grace.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ph type="title"/>
          </p:nvPr>
        </p:nvSpPr>
        <p:spPr>
          <a:prstGeom prst="rect">
            <a:avLst/>
          </a:prstGeom>
        </p:spPr>
        <p:txBody>
          <a:bodyPr/>
          <a:lstStyle>
            <a:lvl1pPr marL="1880130" indent="-1880130" defTabSz="685165">
              <a:buSzPct val="100000"/>
              <a:buAutoNum type="romanUcPeriod" startAt="2"/>
              <a:defRPr sz="9047"/>
            </a:lvl1pPr>
          </a:lstStyle>
          <a:p>
            <a:pPr/>
            <a:r>
              <a:t>THE DANGERS OF SELF RELIANCE </a:t>
            </a:r>
          </a:p>
        </p:txBody>
      </p:sp>
      <p:sp>
        <p:nvSpPr>
          <p:cNvPr id="148" name="Shape 148"/>
          <p:cNvSpPr/>
          <p:nvPr/>
        </p:nvSpPr>
        <p:spPr>
          <a:xfrm>
            <a:off x="1666684" y="5251450"/>
            <a:ext cx="20791520" cy="3213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i="0" sz="5200"/>
            </a:pPr>
            <a:r>
              <a:t>Matthew 5:28</a:t>
            </a:r>
          </a:p>
          <a:p>
            <a:pPr algn="l">
              <a:spcBef>
                <a:spcPts val="5900"/>
              </a:spcBef>
              <a:defRPr i="0" sz="5200">
                <a:latin typeface="Helvetica Light"/>
                <a:ea typeface="Helvetica Light"/>
                <a:cs typeface="Helvetica Light"/>
                <a:sym typeface="Helvetica Light"/>
              </a:defRPr>
            </a:pPr>
            <a:r>
              <a:t>”But I say to you that everyone who looks at a woman with lustful intent has already committed adultery with her in his heart.”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ph type="title"/>
          </p:nvPr>
        </p:nvSpPr>
        <p:spPr>
          <a:prstGeom prst="rect">
            <a:avLst/>
          </a:prstGeom>
        </p:spPr>
        <p:txBody>
          <a:bodyPr/>
          <a:lstStyle>
            <a:lvl1pPr marL="1495044" indent="-1495044" defTabSz="544830">
              <a:buSzPct val="100000"/>
              <a:buAutoNum type="romanUcPeriod" startAt="3"/>
              <a:defRPr sz="7194"/>
            </a:lvl1pPr>
          </a:lstStyle>
          <a:p>
            <a:pPr/>
            <a:r>
              <a:t>THE CENTRALITY OF THE GOSPEL IN PERSONAL SPIRITUAL GROWTH</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title"/>
          </p:nvPr>
        </p:nvSpPr>
        <p:spPr>
          <a:prstGeom prst="rect">
            <a:avLst/>
          </a:prstGeom>
        </p:spPr>
        <p:txBody>
          <a:bodyPr/>
          <a:lstStyle>
            <a:lvl1pPr marL="1495044" indent="-1495044" defTabSz="544830">
              <a:buSzPct val="100000"/>
              <a:buAutoNum type="romanUcPeriod" startAt="3"/>
              <a:defRPr sz="7194"/>
            </a:lvl1pPr>
          </a:lstStyle>
          <a:p>
            <a:pPr/>
            <a:r>
              <a:t>THE CENTRALITY OF THE GOSPEL IN PERSONAL SPIRITUAL GROWTH</a:t>
            </a:r>
          </a:p>
        </p:txBody>
      </p:sp>
      <p:sp>
        <p:nvSpPr>
          <p:cNvPr id="153" name="Shape 153"/>
          <p:cNvSpPr/>
          <p:nvPr/>
        </p:nvSpPr>
        <p:spPr>
          <a:xfrm>
            <a:off x="1689099" y="4233427"/>
            <a:ext cx="21005801" cy="6362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i="0" sz="5200"/>
            </a:pPr>
            <a:r>
              <a:t>Galatians 3:2-5</a:t>
            </a:r>
          </a:p>
          <a:p>
            <a:pPr algn="l">
              <a:spcBef>
                <a:spcPts val="5900"/>
              </a:spcBef>
              <a:defRPr i="0" sz="5200">
                <a:latin typeface="Helvetica Light"/>
                <a:ea typeface="Helvetica Light"/>
                <a:cs typeface="Helvetica Light"/>
                <a:sym typeface="Helvetica Light"/>
              </a:defRPr>
            </a:pPr>
            <a:r>
              <a:t>Let me ask you only this: Did you receive the Spirit by works of the law or by hearing with faith? Are you so foolish? Having begun by the Spirit, are you now being perfected by the flesh? Did you suffer so many things in vain—if indeed it was in vain? Does he who supplies the Spirit to you and works miracles among you do so by works of the law, or by hearing with faith</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155"/>
          <p:cNvSpPr/>
          <p:nvPr>
            <p:ph type="title"/>
          </p:nvPr>
        </p:nvSpPr>
        <p:spPr>
          <a:prstGeom prst="rect">
            <a:avLst/>
          </a:prstGeom>
        </p:spPr>
        <p:txBody>
          <a:bodyPr/>
          <a:lstStyle>
            <a:lvl1pPr marL="1495044" indent="-1495044" defTabSz="544830">
              <a:buSzPct val="100000"/>
              <a:buAutoNum type="romanUcPeriod" startAt="3"/>
              <a:defRPr sz="7194"/>
            </a:lvl1pPr>
          </a:lstStyle>
          <a:p>
            <a:pPr/>
            <a:r>
              <a:t>THE CENTRALITY OF THE GOSPEL IN PERSONAL SPIRITUAL GROWTH</a:t>
            </a:r>
          </a:p>
        </p:txBody>
      </p:sp>
      <p:sp>
        <p:nvSpPr>
          <p:cNvPr id="156" name="Shape 156"/>
          <p:cNvSpPr/>
          <p:nvPr/>
        </p:nvSpPr>
        <p:spPr>
          <a:xfrm>
            <a:off x="1384538" y="3846096"/>
            <a:ext cx="21614923" cy="7632701"/>
          </a:xfrm>
          <a:prstGeom prst="rect">
            <a:avLst/>
          </a:prstGeom>
          <a:ln w="63500">
            <a:solidFill>
              <a:srgbClr val="85888D"/>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1739900">
              <a:defRPr b="1" i="0" sz="4100"/>
            </a:pPr>
            <a:r>
              <a:t>Example: </a:t>
            </a:r>
          </a:p>
          <a:p>
            <a:pPr algn="l" defTabSz="1739900">
              <a:defRPr b="1" i="0" sz="4100"/>
            </a:pPr>
            <a:r>
              <a:t>During the Protestant Reformation, Luther and Erasmus were debating about what best portrays our salvation and our need for grace.</a:t>
            </a:r>
          </a:p>
          <a:p>
            <a:pPr algn="l" defTabSz="1739900">
              <a:defRPr b="1" i="0" sz="4100"/>
            </a:pPr>
            <a:r>
              <a:t>Erasmus admitted that sin had made man sick, but he went on to say that our need for grace is more like a young toddler who is learning to walk. A person is able to take some steps to God, but sometimes he also needs His heavenly Father to catch him and help him along.</a:t>
            </a:r>
          </a:p>
          <a:p>
            <a:pPr algn="l" defTabSz="1739900">
              <a:defRPr b="1" i="0" sz="4100"/>
            </a:pPr>
            <a:r>
              <a:t>Luther was repulsed by such a little need for grace and told Erasmus that he was most assuredly wrong.</a:t>
            </a:r>
          </a:p>
          <a:p>
            <a:pPr algn="l" defTabSz="1739900">
              <a:defRPr b="1" i="0" sz="4100"/>
            </a:pPr>
            <a:r>
              <a:t>He said that our salvation is more like a caterpillar that is completely surrounded by a ring of fire. Unless someone reaches down and rescues the caterpillar, it will certainly perish.</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Shape 158"/>
          <p:cNvSpPr/>
          <p:nvPr/>
        </p:nvSpPr>
        <p:spPr>
          <a:xfrm>
            <a:off x="1395632" y="5251450"/>
            <a:ext cx="21252405" cy="3213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sz="5200"/>
            </a:pPr>
            <a:r>
              <a:t>Questions:</a:t>
            </a:r>
          </a:p>
          <a:p>
            <a:pPr algn="l">
              <a:spcBef>
                <a:spcPts val="5900"/>
              </a:spcBef>
              <a:defRPr b="1" sz="5200"/>
            </a:pPr>
            <a:r>
              <a:t>In what ways do we or others try and add to the finished work of the cross after we have received salvation?</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Shape 160"/>
          <p:cNvSpPr/>
          <p:nvPr>
            <p:ph type="title"/>
          </p:nvPr>
        </p:nvSpPr>
        <p:spPr>
          <a:prstGeom prst="rect">
            <a:avLst/>
          </a:prstGeom>
        </p:spPr>
        <p:txBody>
          <a:bodyPr/>
          <a:lstStyle>
            <a:lvl1pPr marL="1495044" indent="-1495044" defTabSz="544830">
              <a:buSzPct val="100000"/>
              <a:buAutoNum type="romanUcPeriod" startAt="4"/>
              <a:defRPr sz="7194"/>
            </a:lvl1pPr>
          </a:lstStyle>
          <a:p>
            <a:pPr/>
            <a:r>
              <a:t>THE CENTRALITY OF THE GOSPEL IN MINISTRY </a:t>
            </a:r>
          </a:p>
        </p:txBody>
      </p:sp>
      <p:sp>
        <p:nvSpPr>
          <p:cNvPr id="161" name="Shape 161"/>
          <p:cNvSpPr/>
          <p:nvPr/>
        </p:nvSpPr>
        <p:spPr>
          <a:xfrm>
            <a:off x="3049870" y="3721099"/>
            <a:ext cx="18284260" cy="8255001"/>
          </a:xfrm>
          <a:prstGeom prst="rect">
            <a:avLst/>
          </a:prstGeom>
          <a:ln w="63500">
            <a:solidFill>
              <a:srgbClr val="85888D"/>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i="0" sz="4100"/>
            </a:pPr>
            <a:r>
              <a:t>One Saturday you get up and go to a prayer meeting as is your custom. On the way out of the house, you have a brief but pleasant conversation with your neighbour.</a:t>
            </a:r>
          </a:p>
          <a:p>
            <a:pPr>
              <a:defRPr b="1" i="0" sz="4100"/>
            </a:pPr>
            <a:r>
              <a:t>You go on to have a wonderful day in which God’s presence is obvious in many ways. On the way home, you have an opportunity to share the Gospel with someone, and so you share Christ and His salvation with him.</a:t>
            </a:r>
          </a:p>
          <a:p>
            <a:pPr>
              <a:defRPr b="1" i="0" sz="4100"/>
            </a:pPr>
            <a:r>
              <a:t>The next Saturday is quite a bit different. You wake up late, miss the prayer meeting, and speak unkindly to your neighbour on your way out.</a:t>
            </a:r>
          </a:p>
          <a:p>
            <a:pPr>
              <a:defRPr b="1" i="0" sz="4100"/>
            </a:pPr>
            <a:r>
              <a:t>In general, the day is filled with confusion and God does not seem to be near. You begin to feel badly about what you have done, but to your surprise, you have another opportunity to share the Gospel with someone.</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nvSpPr>
        <p:spPr>
          <a:xfrm>
            <a:off x="1327976" y="4483099"/>
            <a:ext cx="21728049" cy="474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sz="5200"/>
            </a:pPr>
            <a:r>
              <a:t>Questions:</a:t>
            </a:r>
          </a:p>
          <a:p>
            <a:pPr algn="l">
              <a:spcBef>
                <a:spcPts val="5900"/>
              </a:spcBef>
              <a:defRPr b="1" sz="5200"/>
            </a:pPr>
            <a:r>
              <a:t>How do you let your worst days effect you? What does that say about the way we view God’s grace?</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title"/>
          </p:nvPr>
        </p:nvSpPr>
        <p:spPr>
          <a:prstGeom prst="rect">
            <a:avLst/>
          </a:prstGeom>
        </p:spPr>
        <p:txBody>
          <a:bodyPr/>
          <a:lstStyle>
            <a:lvl1pPr marL="1517696" indent="-1517696" defTabSz="553084">
              <a:buSzPct val="100000"/>
              <a:buAutoNum type="romanUcPeriod" startAt="5"/>
              <a:defRPr sz="7303"/>
            </a:lvl1pPr>
          </a:lstStyle>
          <a:p>
            <a:pPr/>
            <a:r>
              <a:t>LEARNING TO ROOT OUR FAITH IN CHRIST </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Shape 167"/>
          <p:cNvSpPr/>
          <p:nvPr>
            <p:ph type="title"/>
          </p:nvPr>
        </p:nvSpPr>
        <p:spPr>
          <a:prstGeom prst="rect">
            <a:avLst/>
          </a:prstGeom>
        </p:spPr>
        <p:txBody>
          <a:bodyPr/>
          <a:lstStyle>
            <a:lvl1pPr marL="1517696" indent="-1517696" defTabSz="553084">
              <a:buSzPct val="100000"/>
              <a:buAutoNum type="romanUcPeriod" startAt="5"/>
              <a:defRPr sz="7303"/>
            </a:lvl1pPr>
          </a:lstStyle>
          <a:p>
            <a:pPr/>
            <a:r>
              <a:t>LEARNING TO ROOT OUR FAITH IN CHRIST </a:t>
            </a:r>
          </a:p>
        </p:txBody>
      </p:sp>
      <p:sp>
        <p:nvSpPr>
          <p:cNvPr id="168" name="Shape 168"/>
          <p:cNvSpPr/>
          <p:nvPr/>
        </p:nvSpPr>
        <p:spPr>
          <a:xfrm>
            <a:off x="3096589" y="3492499"/>
            <a:ext cx="18190821" cy="8712201"/>
          </a:xfrm>
          <a:prstGeom prst="rect">
            <a:avLst/>
          </a:prstGeom>
          <a:ln w="76200">
            <a:solidFill>
              <a:srgbClr val="85888D"/>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1" i="0" sz="3500"/>
            </a:pPr>
            <a:r>
              <a:t>Example: </a:t>
            </a:r>
          </a:p>
          <a:p>
            <a:pPr algn="l">
              <a:defRPr b="1" i="0" sz="3500"/>
            </a:pPr>
            <a:r>
              <a:t>On August 21, 1544, Martin Luther wrote to one of his faithful and trusted friends, George Spalatin.</a:t>
            </a:r>
          </a:p>
          <a:p>
            <a:pPr algn="l">
              <a:defRPr b="1" i="0" sz="3500"/>
            </a:pPr>
            <a:r>
              <a:t>Spalatin had given some advice that he later came to regard as sinful. When he reached this conclusion, he was immersed in grief and guilt. He was convinced that he should have known better and that he, of all people, should not have made this mistake.</a:t>
            </a:r>
          </a:p>
          <a:p>
            <a:pPr algn="l">
              <a:defRPr b="1" i="0" sz="3500"/>
            </a:pPr>
            <a:r>
              <a:t>He could not be consoled.</a:t>
            </a:r>
          </a:p>
          <a:p>
            <a:pPr algn="l">
              <a:defRPr b="1" i="0" sz="3500"/>
            </a:pPr>
            <a:r>
              <a:t>When Luther learned of his condition, he wrote to offer him comfort, saying,</a:t>
            </a:r>
          </a:p>
          <a:p>
            <a:pPr algn="l">
              <a:defRPr b="1" i="0" sz="3500"/>
            </a:pPr>
            <a:r>
              <a:t>“ ... my faithful request and admonition is that you join our company and associate with us, who are real, great, and hard-boiled sinners. You must not by any means make Christ to seem paltry and trifling to us, as though He could be our Helper only when we want to be rid of imaginary, nominal, and childish sins. No! No! That would not be good for us. He must rather be a Saviour and Redeemer for real, great, grievous, and damnable transgressions and iniquities, yea, and from the greatest and most shocking sins; to be brief, from all sins added together in a grand total…"</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title"/>
          </p:nvPr>
        </p:nvSpPr>
        <p:spPr>
          <a:prstGeom prst="rect">
            <a:avLst/>
          </a:prstGeom>
        </p:spPr>
        <p:txBody>
          <a:bodyPr/>
          <a:lstStyle>
            <a:lvl1pPr marL="1857478" indent="-1857478" defTabSz="676909">
              <a:buSzPct val="100000"/>
              <a:buAutoNum type="romanUcPeriod" startAt="1"/>
              <a:defRPr sz="8938"/>
            </a:lvl1pPr>
          </a:lstStyle>
          <a:p>
            <a:pPr/>
            <a:r>
              <a:t>DISTRACTIONS FROM THE GOSPEL </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Shape 170"/>
          <p:cNvSpPr/>
          <p:nvPr>
            <p:ph type="title"/>
          </p:nvPr>
        </p:nvSpPr>
        <p:spPr>
          <a:prstGeom prst="rect">
            <a:avLst/>
          </a:prstGeom>
        </p:spPr>
        <p:txBody>
          <a:bodyPr/>
          <a:lstStyle>
            <a:lvl1pPr marL="1517696" indent="-1517696" defTabSz="553084">
              <a:buSzPct val="100000"/>
              <a:buAutoNum type="romanUcPeriod" startAt="5"/>
              <a:defRPr sz="7303"/>
            </a:lvl1pPr>
          </a:lstStyle>
          <a:p>
            <a:pPr/>
            <a:r>
              <a:t>LEARNING TO ROOT OUR FAITH IN CHRIST </a:t>
            </a:r>
          </a:p>
        </p:txBody>
      </p:sp>
      <p:sp>
        <p:nvSpPr>
          <p:cNvPr id="171" name="Shape 171"/>
          <p:cNvSpPr/>
          <p:nvPr/>
        </p:nvSpPr>
        <p:spPr>
          <a:xfrm>
            <a:off x="2478785" y="6722398"/>
            <a:ext cx="19426429" cy="1562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0" sz="9600">
                <a:latin typeface="+mn-lt"/>
                <a:ea typeface="+mn-ea"/>
                <a:cs typeface="+mn-cs"/>
                <a:sym typeface="Azoft Sans"/>
              </a:defRPr>
            </a:lvl1pPr>
          </a:lstStyle>
          <a:p>
            <a:pPr/>
            <a:r>
              <a:t>Christ + Anything = Nothing.</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3" name="Shape 173"/>
          <p:cNvSpPr/>
          <p:nvPr/>
        </p:nvSpPr>
        <p:spPr>
          <a:xfrm>
            <a:off x="2479923" y="3714750"/>
            <a:ext cx="19836083" cy="6286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sz="5200"/>
            </a:pPr>
            <a:r>
              <a:t>QUESTIONS</a:t>
            </a:r>
          </a:p>
          <a:p>
            <a:pPr marL="540327" indent="-540327" algn="l">
              <a:spcBef>
                <a:spcPts val="5900"/>
              </a:spcBef>
              <a:buSzPct val="100000"/>
              <a:buChar char="•"/>
              <a:defRPr b="1" sz="5200"/>
            </a:pPr>
            <a:r>
              <a:t>How does the Gospel apply to us as believers? </a:t>
            </a:r>
          </a:p>
          <a:p>
            <a:pPr marL="540327" indent="-540327" algn="l">
              <a:spcBef>
                <a:spcPts val="5900"/>
              </a:spcBef>
              <a:buSzPct val="100000"/>
              <a:buChar char="•"/>
              <a:defRPr b="1" sz="5200"/>
            </a:pPr>
            <a:r>
              <a:t>What is the difference between self-effort and faith? </a:t>
            </a:r>
          </a:p>
          <a:p>
            <a:pPr marL="540327" indent="-540327" algn="l">
              <a:spcBef>
                <a:spcPts val="5900"/>
              </a:spcBef>
              <a:buSzPct val="100000"/>
              <a:buChar char="•"/>
              <a:defRPr b="1" sz="5200"/>
            </a:pPr>
            <a:r>
              <a:t>How does living by faith impact our daily thoughts and actions in life? </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Shape 175"/>
          <p:cNvSpPr/>
          <p:nvPr>
            <p:ph type="ctrTitle"/>
          </p:nvPr>
        </p:nvSpPr>
        <p:spPr>
          <a:prstGeom prst="rect">
            <a:avLst/>
          </a:prstGeom>
        </p:spPr>
        <p:txBody>
          <a:bodyPr/>
          <a:lstStyle/>
          <a:p>
            <a:pPr/>
            <a:r>
              <a:t>Spiritual Character </a:t>
            </a:r>
          </a:p>
        </p:txBody>
      </p:sp>
      <p:sp>
        <p:nvSpPr>
          <p:cNvPr id="176" name="Shape 176"/>
          <p:cNvSpPr/>
          <p:nvPr>
            <p:ph type="subTitle" sz="quarter" idx="1"/>
          </p:nvPr>
        </p:nvSpPr>
        <p:spPr>
          <a:prstGeom prst="rect">
            <a:avLst/>
          </a:prstGeom>
        </p:spPr>
        <p:txBody>
          <a:bodyPr/>
          <a:lstStyle>
            <a:lvl1pPr defTabSz="668655">
              <a:defRPr sz="6399"/>
            </a:lvl1pPr>
          </a:lstStyle>
          <a:p>
            <a:pPr/>
            <a:r>
              <a:t>Part 010 - Living by the Gospel - Rejecting Self Reliance.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title"/>
          </p:nvPr>
        </p:nvSpPr>
        <p:spPr>
          <a:prstGeom prst="rect">
            <a:avLst/>
          </a:prstGeom>
        </p:spPr>
        <p:txBody>
          <a:bodyPr/>
          <a:lstStyle>
            <a:lvl1pPr marL="1857478" indent="-1857478" defTabSz="676909">
              <a:buSzPct val="100000"/>
              <a:buAutoNum type="romanUcPeriod" startAt="1"/>
              <a:defRPr sz="8938"/>
            </a:lvl1pPr>
          </a:lstStyle>
          <a:p>
            <a:pPr/>
            <a:r>
              <a:t>DISTRACTIONS FROM THE GOSPEL </a:t>
            </a:r>
          </a:p>
        </p:txBody>
      </p:sp>
      <p:sp>
        <p:nvSpPr>
          <p:cNvPr id="126" name="Shape 126"/>
          <p:cNvSpPr/>
          <p:nvPr/>
        </p:nvSpPr>
        <p:spPr>
          <a:xfrm>
            <a:off x="2764314" y="4840274"/>
            <a:ext cx="18855371" cy="5537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i="0" sz="5200"/>
            </a:pPr>
            <a:r>
              <a:t>(Gal 4:15)</a:t>
            </a:r>
          </a:p>
          <a:p>
            <a:pPr algn="l">
              <a:spcBef>
                <a:spcPts val="5900"/>
              </a:spcBef>
              <a:defRPr i="0" sz="5200">
                <a:latin typeface="Helvetica Light"/>
                <a:ea typeface="Helvetica Light"/>
                <a:cs typeface="Helvetica Light"/>
                <a:sym typeface="Helvetica Light"/>
              </a:defRPr>
            </a:pPr>
            <a:r>
              <a:t>What then has become of your blessedness? For I testify to you that, if possible, you would have gouged out your eyes and given them to me.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title"/>
          </p:nvPr>
        </p:nvSpPr>
        <p:spPr>
          <a:prstGeom prst="rect">
            <a:avLst/>
          </a:prstGeom>
        </p:spPr>
        <p:txBody>
          <a:bodyPr/>
          <a:lstStyle>
            <a:lvl1pPr marL="1857478" indent="-1857478" defTabSz="676909">
              <a:buSzPct val="100000"/>
              <a:buAutoNum type="romanUcPeriod" startAt="1"/>
              <a:defRPr sz="8938"/>
            </a:lvl1pPr>
          </a:lstStyle>
          <a:p>
            <a:pPr/>
            <a:r>
              <a:t>DISTRACTIONS FROM THE GOSPEL </a:t>
            </a:r>
          </a:p>
        </p:txBody>
      </p:sp>
      <p:sp>
        <p:nvSpPr>
          <p:cNvPr id="129" name="Shape 129"/>
          <p:cNvSpPr/>
          <p:nvPr/>
        </p:nvSpPr>
        <p:spPr>
          <a:xfrm>
            <a:off x="2764314" y="6002325"/>
            <a:ext cx="18855371" cy="3213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i="0" sz="5200"/>
            </a:pPr>
            <a:r>
              <a:t>(Gal 5:15). </a:t>
            </a:r>
          </a:p>
          <a:p>
            <a:pPr algn="l">
              <a:spcBef>
                <a:spcPts val="5900"/>
              </a:spcBef>
              <a:defRPr i="0" sz="5200">
                <a:latin typeface="Helvetica Light"/>
                <a:ea typeface="Helvetica Light"/>
                <a:cs typeface="Helvetica Light"/>
                <a:sym typeface="Helvetica Light"/>
              </a:defRPr>
            </a:pPr>
            <a:r>
              <a:t>But if you bite and devour one another, watch out that you are not consumed by one another.</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ph type="title"/>
          </p:nvPr>
        </p:nvSpPr>
        <p:spPr>
          <a:prstGeom prst="rect">
            <a:avLst/>
          </a:prstGeom>
        </p:spPr>
        <p:txBody>
          <a:bodyPr/>
          <a:lstStyle>
            <a:lvl1pPr marL="1857478" indent="-1857478" defTabSz="676909">
              <a:buSzPct val="100000"/>
              <a:buAutoNum type="romanUcPeriod" startAt="1"/>
              <a:defRPr sz="8938"/>
            </a:lvl1pPr>
          </a:lstStyle>
          <a:p>
            <a:pPr/>
            <a:r>
              <a:t>DISTRACTIONS FROM THE GOSPEL </a:t>
            </a:r>
          </a:p>
        </p:txBody>
      </p:sp>
      <p:sp>
        <p:nvSpPr>
          <p:cNvPr id="132" name="Shape 132"/>
          <p:cNvSpPr/>
          <p:nvPr/>
        </p:nvSpPr>
        <p:spPr>
          <a:xfrm>
            <a:off x="2764314" y="5214925"/>
            <a:ext cx="18855371" cy="4787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i="0" sz="5200"/>
            </a:pPr>
            <a:r>
              <a:t>(Gal 1:6-7)</a:t>
            </a:r>
          </a:p>
          <a:p>
            <a:pPr algn="l">
              <a:spcBef>
                <a:spcPts val="5900"/>
              </a:spcBef>
              <a:defRPr i="0" sz="5200">
                <a:latin typeface="Helvetica Light"/>
                <a:ea typeface="Helvetica Light"/>
                <a:cs typeface="Helvetica Light"/>
                <a:sym typeface="Helvetica Light"/>
              </a:defRPr>
            </a:pPr>
            <a:r>
              <a:t>I am astonished that you are so quickly deserting him who called you in the grace of Christ and are turning to a different gospel— not that there is another one, but there are some who trouble you and want to distort the gospel of Christ.</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Shape 134"/>
          <p:cNvSpPr/>
          <p:nvPr>
            <p:ph type="title"/>
          </p:nvPr>
        </p:nvSpPr>
        <p:spPr>
          <a:prstGeom prst="rect">
            <a:avLst/>
          </a:prstGeom>
        </p:spPr>
        <p:txBody>
          <a:bodyPr/>
          <a:lstStyle>
            <a:lvl1pPr marL="1857478" indent="-1857478" defTabSz="676909">
              <a:buSzPct val="100000"/>
              <a:buAutoNum type="romanUcPeriod" startAt="1"/>
              <a:defRPr sz="8938"/>
            </a:lvl1pPr>
          </a:lstStyle>
          <a:p>
            <a:pPr/>
            <a:r>
              <a:t>DISTRACTIONS FROM THE GOSPEL </a:t>
            </a:r>
          </a:p>
        </p:txBody>
      </p:sp>
      <p:sp>
        <p:nvSpPr>
          <p:cNvPr id="135" name="Shape 135"/>
          <p:cNvSpPr/>
          <p:nvPr/>
        </p:nvSpPr>
        <p:spPr>
          <a:xfrm>
            <a:off x="2764314" y="6396025"/>
            <a:ext cx="18855371" cy="2425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i="0" sz="5200"/>
            </a:pPr>
            <a:r>
              <a:t>(Gal 4:11)</a:t>
            </a:r>
          </a:p>
          <a:p>
            <a:pPr algn="l">
              <a:spcBef>
                <a:spcPts val="5900"/>
              </a:spcBef>
              <a:defRPr i="0" sz="5200">
                <a:latin typeface="Helvetica Light"/>
                <a:ea typeface="Helvetica Light"/>
                <a:cs typeface="Helvetica Light"/>
                <a:sym typeface="Helvetica Light"/>
              </a:defRPr>
            </a:pPr>
            <a:r>
              <a:t>I am afraid I may have laboured over you in vain</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title"/>
          </p:nvPr>
        </p:nvSpPr>
        <p:spPr>
          <a:prstGeom prst="rect">
            <a:avLst/>
          </a:prstGeom>
        </p:spPr>
        <p:txBody>
          <a:bodyPr/>
          <a:lstStyle>
            <a:lvl1pPr marL="1857478" indent="-1857478" defTabSz="676909">
              <a:buSzPct val="100000"/>
              <a:buAutoNum type="romanUcPeriod" startAt="1"/>
              <a:defRPr sz="8938"/>
            </a:lvl1pPr>
          </a:lstStyle>
          <a:p>
            <a:pPr/>
            <a:r>
              <a:t>DISTRACTIONS FROM THE GOSPEL </a:t>
            </a:r>
          </a:p>
        </p:txBody>
      </p:sp>
      <p:sp>
        <p:nvSpPr>
          <p:cNvPr id="138" name="Shape 138"/>
          <p:cNvSpPr/>
          <p:nvPr/>
        </p:nvSpPr>
        <p:spPr>
          <a:xfrm>
            <a:off x="2764314" y="6002325"/>
            <a:ext cx="18855371" cy="3213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i="0" sz="5200"/>
            </a:pPr>
            <a:r>
              <a:t>(Gal. 3:1,3)</a:t>
            </a:r>
          </a:p>
          <a:p>
            <a:pPr algn="l">
              <a:spcBef>
                <a:spcPts val="5900"/>
              </a:spcBef>
              <a:defRPr i="0" sz="5200">
                <a:latin typeface="Helvetica Light"/>
                <a:ea typeface="Helvetica Light"/>
                <a:cs typeface="Helvetica Light"/>
                <a:sym typeface="Helvetica Light"/>
              </a:defRPr>
            </a:pPr>
            <a:r>
              <a:t>O foolish Galatians! Who has bewitched you? It was before your eyes that Jesus Christ was publicly portrayed as crucified.</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nvSpPr>
        <p:spPr>
          <a:xfrm>
            <a:off x="951991" y="3244435"/>
            <a:ext cx="22212346" cy="7823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sz="5200"/>
            </a:pPr>
            <a:r>
              <a:t>Questions</a:t>
            </a:r>
          </a:p>
          <a:p>
            <a:pPr marL="540327" indent="-540327" algn="l">
              <a:spcBef>
                <a:spcPts val="5900"/>
              </a:spcBef>
              <a:buSzPct val="100000"/>
              <a:buChar char="•"/>
              <a:defRPr b="1" sz="5200"/>
            </a:pPr>
            <a:r>
              <a:t>How had the Galatian believers fallen away from the Gospel? </a:t>
            </a:r>
          </a:p>
          <a:p>
            <a:pPr marL="540327" indent="-540327" algn="l">
              <a:spcBef>
                <a:spcPts val="5900"/>
              </a:spcBef>
              <a:buSzPct val="100000"/>
              <a:buChar char="•"/>
              <a:defRPr b="1" sz="5200"/>
            </a:pPr>
            <a:r>
              <a:t>Have you ever lost your sense of joy in Christ? If so, why?</a:t>
            </a:r>
          </a:p>
          <a:p>
            <a:pPr marL="540327" indent="-540327" algn="l">
              <a:spcBef>
                <a:spcPts val="5900"/>
              </a:spcBef>
              <a:buSzPct val="100000"/>
              <a:buChar char="•"/>
              <a:defRPr b="1" sz="5200"/>
            </a:pPr>
            <a:r>
              <a:t>Have you ever started to put the focus on the law and the rules rather than Christ?</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ph type="title"/>
          </p:nvPr>
        </p:nvSpPr>
        <p:spPr>
          <a:prstGeom prst="rect">
            <a:avLst/>
          </a:prstGeom>
        </p:spPr>
        <p:txBody>
          <a:bodyPr/>
          <a:lstStyle>
            <a:lvl1pPr marL="1880130" indent="-1880130" defTabSz="685165">
              <a:buSzPct val="100000"/>
              <a:buAutoNum type="romanUcPeriod" startAt="2"/>
              <a:defRPr sz="9047"/>
            </a:lvl1pPr>
          </a:lstStyle>
          <a:p>
            <a:pPr/>
            <a:r>
              <a:t>THE DANGERS OF SELF RELIANCE </a:t>
            </a:r>
          </a:p>
        </p:txBody>
      </p:sp>
    </p:spTree>
  </p:cSld>
  <p:clrMapOvr>
    <a:masterClrMapping/>
  </p:clrMapOvr>
  <p:transition xmlns:p14="http://schemas.microsoft.com/office/powerpoint/2010/mai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zoft Sans"/>
        <a:ea typeface="Azoft Sans"/>
        <a:cs typeface="Azoft Sans"/>
      </a:majorFont>
      <a:minorFont>
        <a:latin typeface="Azoft Sans"/>
        <a:ea typeface="Azoft Sans"/>
        <a:cs typeface="Azoft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zoft Sans"/>
        <a:ea typeface="Azoft Sans"/>
        <a:cs typeface="Azoft Sans"/>
      </a:majorFont>
      <a:minorFont>
        <a:latin typeface="Azoft Sans"/>
        <a:ea typeface="Azoft Sans"/>
        <a:cs typeface="Azoft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