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1pPr>
    <a:lvl2pPr marL="0" marR="0" indent="228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2pPr>
    <a:lvl3pPr marL="0" marR="0" indent="457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3pPr>
    <a:lvl4pPr marL="0" marR="0" indent="685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4pPr>
    <a:lvl5pPr marL="0" marR="0" indent="9144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5pPr>
    <a:lvl6pPr marL="0" marR="0" indent="11430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6pPr>
    <a:lvl7pPr marL="0" marR="0" indent="13716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7pPr>
    <a:lvl8pPr marL="0" marR="0" indent="16002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8pPr>
    <a:lvl9pPr marL="0" marR="0" indent="182880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ph type="sldImg"/>
          </p:nvPr>
        </p:nvSpPr>
        <p:spPr>
          <a:xfrm>
            <a:off x="1143000" y="685800"/>
            <a:ext cx="4572000" cy="3429000"/>
          </a:xfrm>
          <a:prstGeom prst="rect">
            <a:avLst/>
          </a:prstGeom>
        </p:spPr>
        <p:txBody>
          <a:bodyPr/>
          <a:lstStyle/>
          <a:p>
            <a:pPr/>
          </a:p>
        </p:txBody>
      </p:sp>
      <p:sp>
        <p:nvSpPr>
          <p:cNvPr id="118" name="Shape 1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778000" y="6972280"/>
            <a:ext cx="20828000" cy="2431916"/>
          </a:xfrm>
          <a:prstGeom prst="rect">
            <a:avLst/>
          </a:prstGeom>
        </p:spPr>
        <p:txBody>
          <a:bodyPr anchor="b"/>
          <a:lstStyle/>
          <a:p>
            <a:pPr/>
            <a:r>
              <a:t>Title Text</a:t>
            </a:r>
          </a:p>
        </p:txBody>
      </p:sp>
      <p:sp>
        <p:nvSpPr>
          <p:cNvPr id="12" name="Shape 12"/>
          <p:cNvSpPr/>
          <p:nvPr>
            <p:ph type="body" sz="quarter" idx="1"/>
          </p:nvPr>
        </p:nvSpPr>
        <p:spPr>
          <a:xfrm>
            <a:off x="1778000" y="10119437"/>
            <a:ext cx="20828000" cy="2043618"/>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pic>
        <p:nvPicPr>
          <p:cNvPr id="13" name="New Life Church Teesside_logo life groups-01.png"/>
          <p:cNvPicPr>
            <a:picLocks noChangeAspect="1"/>
          </p:cNvPicPr>
          <p:nvPr/>
        </p:nvPicPr>
        <p:blipFill>
          <a:blip r:embed="rId2">
            <a:extLst/>
          </a:blip>
          <a:stretch>
            <a:fillRect/>
          </a:stretch>
        </p:blipFill>
        <p:spPr>
          <a:xfrm>
            <a:off x="10076942" y="902033"/>
            <a:ext cx="4230117" cy="4238379"/>
          </a:xfrm>
          <a:prstGeom prst="rect">
            <a:avLst/>
          </a:prstGeom>
          <a:ln w="25400">
            <a:miter lim="400000"/>
          </a:ln>
          <a:effectLst>
            <a:reflection blurRad="0" stA="100000" stPos="0" endA="0" endPos="40000" dist="0" dir="5400000" fadeDir="5400000" sx="100000" sy="-100000" kx="0" ky="0" algn="bl" rotWithShape="0"/>
          </a:effectLst>
        </p:spPr>
      </p:pic>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4" name="Shape 94"/>
          <p:cNvSpPr/>
          <p:nvPr>
            <p:ph type="body" sz="quarter" idx="13"/>
          </p:nvPr>
        </p:nvSpPr>
        <p:spPr>
          <a:xfrm>
            <a:off x="2387600" y="8953500"/>
            <a:ext cx="19621500" cy="787400"/>
          </a:xfrm>
          <a:prstGeom prst="rect">
            <a:avLst/>
          </a:prstGeom>
        </p:spPr>
        <p:txBody>
          <a:bodyPr anchor="t">
            <a:spAutoFit/>
          </a:bodyPr>
          <a:lstStyle>
            <a:lvl1pPr marL="0" indent="0" algn="ctr">
              <a:spcBef>
                <a:spcPts val="0"/>
              </a:spcBef>
              <a:buSzTx/>
              <a:buNone/>
              <a:defRPr i="1" sz="4500">
                <a:latin typeface="Helvetica"/>
                <a:ea typeface="Helvetica"/>
                <a:cs typeface="Helvetica"/>
                <a:sym typeface="Helvetica"/>
              </a:defRPr>
            </a:lvl1pPr>
          </a:lstStyle>
          <a:p>
            <a:pPr/>
            <a:r>
              <a:t>–Johnny Appleseed</a:t>
            </a:r>
          </a:p>
        </p:txBody>
      </p:sp>
      <p:sp>
        <p:nvSpPr>
          <p:cNvPr id="95" name="Shape 95"/>
          <p:cNvSpPr/>
          <p:nvPr>
            <p:ph type="body" sz="quarter" idx="14"/>
          </p:nvPr>
        </p:nvSpPr>
        <p:spPr>
          <a:xfrm>
            <a:off x="2387600" y="6007099"/>
            <a:ext cx="19621500" cy="965201"/>
          </a:xfrm>
          <a:prstGeom prst="rect">
            <a:avLst/>
          </a:prstGeom>
        </p:spPr>
        <p:txBody>
          <a:bodyPr>
            <a:spAutoFit/>
          </a:bodyPr>
          <a:lstStyle>
            <a:lvl1pPr marL="0" indent="0" algn="ctr">
              <a:spcBef>
                <a:spcPts val="0"/>
              </a:spcBef>
              <a:buSzTx/>
              <a:buNone/>
              <a:defRPr sz="5700"/>
            </a:lvl1pPr>
          </a:lstStyle>
          <a:p>
            <a:pPr/>
            <a:r>
              <a:t>“Type a quote here.” </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3" name="Shape 103"/>
          <p:cNvSpPr/>
          <p:nvPr>
            <p:ph type="pic" idx="13"/>
          </p:nvPr>
        </p:nvSpPr>
        <p:spPr>
          <a:xfrm>
            <a:off x="0" y="0"/>
            <a:ext cx="24384000" cy="13716000"/>
          </a:xfrm>
          <a:prstGeom prst="rect">
            <a:avLst/>
          </a:prstGeom>
        </p:spPr>
        <p:txBody>
          <a:bodyPr lIns="91439" tIns="45719" rIns="91439" bIns="45719" anchor="t">
            <a:noAutofit/>
          </a:bodyPr>
          <a:lstStyle/>
          <a:p>
            <a:pPr/>
          </a:p>
        </p:txBody>
      </p:sp>
      <p:sp>
        <p:nvSpPr>
          <p:cNvPr id="104" name="Shape 10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1" name="Shape 1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1" name="Shape 21"/>
          <p:cNvSpPr/>
          <p:nvPr>
            <p:ph type="pic" idx="13"/>
          </p:nvPr>
        </p:nvSpPr>
        <p:spPr>
          <a:xfrm>
            <a:off x="3125968" y="673100"/>
            <a:ext cx="18135601" cy="8737600"/>
          </a:xfrm>
          <a:prstGeom prst="rect">
            <a:avLst/>
          </a:prstGeom>
        </p:spPr>
        <p:txBody>
          <a:bodyPr lIns="91439" tIns="45719" rIns="91439" bIns="45719" anchor="t">
            <a:noAutofit/>
          </a:bodyPr>
          <a:lstStyle/>
          <a:p>
            <a:pPr/>
          </a:p>
        </p:txBody>
      </p:sp>
      <p:sp>
        <p:nvSpPr>
          <p:cNvPr id="22" name="Shape 22"/>
          <p:cNvSpPr/>
          <p:nvPr>
            <p:ph type="title"/>
          </p:nvPr>
        </p:nvSpPr>
        <p:spPr>
          <a:xfrm>
            <a:off x="635000" y="9448800"/>
            <a:ext cx="23114000" cy="2006600"/>
          </a:xfrm>
          <a:prstGeom prst="rect">
            <a:avLst/>
          </a:prstGeom>
        </p:spPr>
        <p:txBody>
          <a:bodyPr anchor="b"/>
          <a:lstStyle/>
          <a:p>
            <a:pPr/>
            <a:r>
              <a:t>Title Text</a:t>
            </a:r>
          </a:p>
        </p:txBody>
      </p:sp>
      <p:sp>
        <p:nvSpPr>
          <p:cNvPr id="23" name="Shape 23"/>
          <p:cNvSpPr/>
          <p:nvPr>
            <p:ph type="body" sz="quarter" idx="1"/>
          </p:nvPr>
        </p:nvSpPr>
        <p:spPr>
          <a:xfrm>
            <a:off x="635000" y="11518900"/>
            <a:ext cx="23114000" cy="15875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24" name="Shape 2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1" name="Shape 31"/>
          <p:cNvSpPr/>
          <p:nvPr>
            <p:ph type="title"/>
          </p:nvPr>
        </p:nvSpPr>
        <p:spPr>
          <a:xfrm>
            <a:off x="1778000" y="4533900"/>
            <a:ext cx="20828000" cy="4648200"/>
          </a:xfrm>
          <a:prstGeom prst="rect">
            <a:avLst/>
          </a:prstGeom>
        </p:spPr>
        <p:txBody>
          <a:bodyPr/>
          <a:lstStyle/>
          <a:p>
            <a:pPr/>
            <a:r>
              <a:t>Title Text</a:t>
            </a:r>
          </a:p>
        </p:txBody>
      </p:sp>
      <p:sp>
        <p:nvSpPr>
          <p:cNvPr id="32" name="Shape 3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9" name="Shape 39"/>
          <p:cNvSpPr/>
          <p:nvPr>
            <p:ph type="pic" sz="half" idx="13"/>
          </p:nvPr>
        </p:nvSpPr>
        <p:spPr>
          <a:xfrm>
            <a:off x="13165980" y="1104900"/>
            <a:ext cx="9525001" cy="11506200"/>
          </a:xfrm>
          <a:prstGeom prst="rect">
            <a:avLst/>
          </a:prstGeom>
        </p:spPr>
        <p:txBody>
          <a:bodyPr lIns="91439" tIns="45719" rIns="91439" bIns="45719" anchor="t">
            <a:noAutofit/>
          </a:bodyPr>
          <a:lstStyle/>
          <a:p>
            <a:pPr/>
          </a:p>
        </p:txBody>
      </p:sp>
      <p:sp>
        <p:nvSpPr>
          <p:cNvPr id="40" name="Shape 40"/>
          <p:cNvSpPr/>
          <p:nvPr>
            <p:ph type="title"/>
          </p:nvPr>
        </p:nvSpPr>
        <p:spPr>
          <a:xfrm>
            <a:off x="1651000" y="1104900"/>
            <a:ext cx="10223500" cy="5613400"/>
          </a:xfrm>
          <a:prstGeom prst="rect">
            <a:avLst/>
          </a:prstGeom>
        </p:spPr>
        <p:txBody>
          <a:bodyPr anchor="b"/>
          <a:lstStyle>
            <a:lvl1pPr>
              <a:defRPr sz="8400">
                <a:latin typeface="Helvetica Light"/>
                <a:ea typeface="Helvetica Light"/>
                <a:cs typeface="Helvetica Light"/>
                <a:sym typeface="Helvetica Light"/>
              </a:defRPr>
            </a:lvl1pPr>
          </a:lstStyle>
          <a:p>
            <a:pPr/>
            <a:r>
              <a:t>Title Text</a:t>
            </a:r>
          </a:p>
        </p:txBody>
      </p:sp>
      <p:sp>
        <p:nvSpPr>
          <p:cNvPr id="41" name="Shape 41"/>
          <p:cNvSpPr/>
          <p:nvPr>
            <p:ph type="body" sz="quarter" idx="1"/>
          </p:nvPr>
        </p:nvSpPr>
        <p:spPr>
          <a:xfrm>
            <a:off x="1651000" y="6845300"/>
            <a:ext cx="10223500" cy="5765800"/>
          </a:xfrm>
          <a:prstGeom prst="rect">
            <a:avLst/>
          </a:prstGeom>
        </p:spPr>
        <p:txBody>
          <a:bodyPr anchor="t"/>
          <a:lstStyle>
            <a:lvl1pPr marL="0" indent="0" algn="ctr">
              <a:spcBef>
                <a:spcPts val="0"/>
              </a:spcBef>
              <a:buSzTx/>
              <a:buNone/>
              <a:defRPr sz="7900" u="sng">
                <a:latin typeface="Avenir Next"/>
                <a:ea typeface="Avenir Next"/>
                <a:cs typeface="Avenir Next"/>
                <a:sym typeface="Avenir Next"/>
              </a:defRPr>
            </a:lvl1pPr>
            <a:lvl2pPr marL="0" indent="228600" algn="ctr">
              <a:spcBef>
                <a:spcPts val="0"/>
              </a:spcBef>
              <a:buSzTx/>
              <a:buNone/>
              <a:defRPr sz="7900" u="sng">
                <a:latin typeface="Avenir Next"/>
                <a:ea typeface="Avenir Next"/>
                <a:cs typeface="Avenir Next"/>
                <a:sym typeface="Avenir Next"/>
              </a:defRPr>
            </a:lvl2pPr>
            <a:lvl3pPr marL="0" indent="457200" algn="ctr">
              <a:spcBef>
                <a:spcPts val="0"/>
              </a:spcBef>
              <a:buSzTx/>
              <a:buNone/>
              <a:defRPr sz="7900" u="sng">
                <a:latin typeface="Avenir Next"/>
                <a:ea typeface="Avenir Next"/>
                <a:cs typeface="Avenir Next"/>
                <a:sym typeface="Avenir Next"/>
              </a:defRPr>
            </a:lvl3pPr>
            <a:lvl4pPr marL="0" indent="685800" algn="ctr">
              <a:spcBef>
                <a:spcPts val="0"/>
              </a:spcBef>
              <a:buSzTx/>
              <a:buNone/>
              <a:defRPr sz="7900" u="sng">
                <a:latin typeface="Avenir Next"/>
                <a:ea typeface="Avenir Next"/>
                <a:cs typeface="Avenir Next"/>
                <a:sym typeface="Avenir Next"/>
              </a:defRPr>
            </a:lvl4pPr>
            <a:lvl5pPr marL="0" indent="914400" algn="ctr">
              <a:spcBef>
                <a:spcPts val="0"/>
              </a:spcBef>
              <a:buSzTx/>
              <a:buNone/>
              <a:defRPr sz="7900" u="sng">
                <a:latin typeface="Avenir Next"/>
                <a:ea typeface="Avenir Next"/>
                <a:cs typeface="Avenir Next"/>
                <a:sym typeface="Avenir Next"/>
              </a:defRPr>
            </a:lvl5pPr>
          </a:lstStyle>
          <a:p>
            <a:pPr/>
            <a:r>
              <a:t>Body Level One</a:t>
            </a:r>
          </a:p>
          <a:p>
            <a:pPr lvl="1"/>
            <a:r>
              <a:t>Body Level Two</a:t>
            </a:r>
          </a:p>
          <a:p>
            <a:pPr lvl="2"/>
            <a:r>
              <a:t>Body Level Three</a:t>
            </a:r>
          </a:p>
          <a:p>
            <a:pPr lvl="3"/>
            <a:r>
              <a:t>Body Level Four</a:t>
            </a:r>
          </a:p>
          <a:p>
            <a:pPr lvl="4"/>
            <a:r>
              <a:t>Body Level Five</a:t>
            </a:r>
          </a:p>
        </p:txBody>
      </p:sp>
      <p:sp>
        <p:nvSpPr>
          <p:cNvPr id="42" name="Shape 4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9" name="Shape 49"/>
          <p:cNvSpPr/>
          <p:nvPr>
            <p:ph type="title"/>
          </p:nvPr>
        </p:nvSpPr>
        <p:spPr>
          <a:prstGeom prst="rect">
            <a:avLst/>
          </a:prstGeom>
        </p:spPr>
        <p:txBody>
          <a:bodyPr/>
          <a:lstStyle/>
          <a:p>
            <a:pPr/>
            <a:r>
              <a:t>Title Text</a:t>
            </a:r>
          </a:p>
        </p:txBody>
      </p:sp>
      <p:sp>
        <p:nvSpPr>
          <p:cNvPr id="50" name="Shape 5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7" name="Shape 57"/>
          <p:cNvSpPr/>
          <p:nvPr>
            <p:ph type="title"/>
          </p:nvPr>
        </p:nvSpPr>
        <p:spPr>
          <a:prstGeom prst="rect">
            <a:avLst/>
          </a:prstGeom>
        </p:spPr>
        <p:txBody>
          <a:bodyPr/>
          <a:lstStyle>
            <a:lvl1pPr>
              <a:defRPr sz="10900"/>
            </a:lvl1pPr>
          </a:lstStyle>
          <a:p>
            <a:pPr/>
            <a:r>
              <a:t>Title Text</a:t>
            </a:r>
          </a:p>
        </p:txBody>
      </p:sp>
      <p:sp>
        <p:nvSpPr>
          <p:cNvPr id="58" name="Shape 58"/>
          <p:cNvSpPr/>
          <p:nvPr>
            <p:ph type="body" idx="1"/>
          </p:nvPr>
        </p:nvSpPr>
        <p:spPr>
          <a:prstGeom prst="rect">
            <a:avLst/>
          </a:prstGeom>
        </p:spPr>
        <p:txBody>
          <a:bodyPr/>
          <a:lstStyle>
            <a:lvl1pPr>
              <a:defRPr b="1" i="1">
                <a:latin typeface="Helvetica"/>
                <a:ea typeface="Helvetica"/>
                <a:cs typeface="Helvetica"/>
                <a:sym typeface="Helvetica"/>
              </a:defRPr>
            </a:lvl1pPr>
          </a:lstStyle>
          <a:p>
            <a:pPr/>
            <a:r>
              <a:t>Body Level One</a:t>
            </a:r>
          </a:p>
          <a:p>
            <a:pPr lvl="1"/>
            <a:r>
              <a:t>Body Level Two</a:t>
            </a:r>
          </a:p>
          <a:p>
            <a:pPr lvl="2"/>
            <a:r>
              <a:t>Body Level Three</a:t>
            </a:r>
          </a:p>
          <a:p>
            <a:pPr lvl="3"/>
            <a:r>
              <a:t>Body Level Four</a:t>
            </a:r>
          </a:p>
          <a:p>
            <a:pPr lvl="4"/>
            <a:r>
              <a:t>Body Level Five</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6" name="Shape 66"/>
          <p:cNvSpPr/>
          <p:nvPr>
            <p:ph type="pic" sz="half" idx="13"/>
          </p:nvPr>
        </p:nvSpPr>
        <p:spPr>
          <a:xfrm>
            <a:off x="13169900" y="3238500"/>
            <a:ext cx="9525000" cy="9207500"/>
          </a:xfrm>
          <a:prstGeom prst="rect">
            <a:avLst/>
          </a:prstGeom>
        </p:spPr>
        <p:txBody>
          <a:bodyPr lIns="91439" tIns="45719" rIns="91439" bIns="45719" anchor="t">
            <a:noAutofit/>
          </a:bodyPr>
          <a:lstStyle/>
          <a:p>
            <a:pPr/>
          </a:p>
        </p:txBody>
      </p:sp>
      <p:sp>
        <p:nvSpPr>
          <p:cNvPr id="67" name="Shape 67"/>
          <p:cNvSpPr/>
          <p:nvPr>
            <p:ph type="title"/>
          </p:nvPr>
        </p:nvSpPr>
        <p:spPr>
          <a:prstGeom prst="rect">
            <a:avLst/>
          </a:prstGeom>
        </p:spPr>
        <p:txBody>
          <a:bodyPr/>
          <a:lstStyle/>
          <a:p>
            <a:pPr/>
            <a:r>
              <a:t>Title Text</a:t>
            </a:r>
          </a:p>
        </p:txBody>
      </p:sp>
      <p:sp>
        <p:nvSpPr>
          <p:cNvPr id="68" name="Shape 68"/>
          <p:cNvSpPr/>
          <p:nvPr>
            <p:ph type="body" sz="half" idx="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a:r>
              <a:t>Body Level One</a:t>
            </a:r>
          </a:p>
          <a:p>
            <a:pPr lvl="1"/>
            <a:r>
              <a:t>Body Level Two</a:t>
            </a:r>
          </a:p>
          <a:p>
            <a:pPr lvl="2"/>
            <a:r>
              <a:t>Body Level Three</a:t>
            </a:r>
          </a:p>
          <a:p>
            <a:pPr lvl="3"/>
            <a:r>
              <a:t>Body Level Four</a:t>
            </a:r>
          </a:p>
          <a:p>
            <a:pPr lvl="4"/>
            <a:r>
              <a:t>Body Level Five</a:t>
            </a:r>
          </a:p>
        </p:txBody>
      </p:sp>
      <p:sp>
        <p:nvSpPr>
          <p:cNvPr id="69" name="Shape 6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6" name="Shape 76"/>
          <p:cNvSpPr/>
          <p:nvPr>
            <p:ph type="body" idx="1"/>
          </p:nvPr>
        </p:nvSpPr>
        <p:spPr>
          <a:xfrm>
            <a:off x="1689100" y="1778000"/>
            <a:ext cx="21005800" cy="10147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7" name="Shape 7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4" name="Shape 84"/>
          <p:cNvSpPr/>
          <p:nvPr>
            <p:ph type="pic" sz="quarter" idx="13"/>
          </p:nvPr>
        </p:nvSpPr>
        <p:spPr>
          <a:xfrm>
            <a:off x="15760700" y="7048500"/>
            <a:ext cx="7404100" cy="5549900"/>
          </a:xfrm>
          <a:prstGeom prst="rect">
            <a:avLst/>
          </a:prstGeom>
        </p:spPr>
        <p:txBody>
          <a:bodyPr lIns="91439" tIns="45719" rIns="91439" bIns="45719" anchor="t">
            <a:noAutofit/>
          </a:bodyPr>
          <a:lstStyle/>
          <a:p>
            <a:pPr/>
          </a:p>
        </p:txBody>
      </p:sp>
      <p:sp>
        <p:nvSpPr>
          <p:cNvPr id="85" name="Shape 85"/>
          <p:cNvSpPr/>
          <p:nvPr>
            <p:ph type="pic" sz="quarter" idx="14"/>
          </p:nvPr>
        </p:nvSpPr>
        <p:spPr>
          <a:xfrm>
            <a:off x="15760700" y="1130300"/>
            <a:ext cx="7404100" cy="5549900"/>
          </a:xfrm>
          <a:prstGeom prst="rect">
            <a:avLst/>
          </a:prstGeom>
        </p:spPr>
        <p:txBody>
          <a:bodyPr lIns="91439" tIns="45719" rIns="91439" bIns="45719" anchor="t">
            <a:noAutofit/>
          </a:bodyPr>
          <a:lstStyle/>
          <a:p>
            <a:pPr/>
          </a:p>
        </p:txBody>
      </p:sp>
      <p:sp>
        <p:nvSpPr>
          <p:cNvPr id="86" name="Shape 86"/>
          <p:cNvSpPr/>
          <p:nvPr>
            <p:ph type="pic" idx="15"/>
          </p:nvPr>
        </p:nvSpPr>
        <p:spPr>
          <a:xfrm>
            <a:off x="1206500" y="1130300"/>
            <a:ext cx="14173200" cy="11468100"/>
          </a:xfrm>
          <a:prstGeom prst="rect">
            <a:avLst/>
          </a:prstGeom>
        </p:spPr>
        <p:txBody>
          <a:bodyPr lIns="91439" tIns="45719" rIns="91439" bIns="45719" anchor="t">
            <a:noAutofit/>
          </a:bodyPr>
          <a:lstStyle/>
          <a:p>
            <a:pP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D3D3D3"/>
            </a:gs>
          </a:gsLst>
          <a:lin ang="5400000" scaled="0"/>
        </a:gradFill>
      </p:bgPr>
    </p:bg>
    <p:spTree>
      <p:nvGrpSpPr>
        <p:cNvPr id="1" name=""/>
        <p:cNvGrpSpPr/>
        <p:nvPr/>
      </p:nvGrpSpPr>
      <p:grpSpPr>
        <a:xfrm>
          <a:off x="0" y="0"/>
          <a:ext cx="0" cy="0"/>
          <a:chOff x="0" y="0"/>
          <a:chExt cx="0" cy="0"/>
        </a:xfrm>
      </p:grpSpPr>
      <p:sp>
        <p:nvSpPr>
          <p:cNvPr id="2" name="Shape 2"/>
          <p:cNvSpPr/>
          <p:nvPr>
            <p:ph type="title"/>
          </p:nvPr>
        </p:nvSpPr>
        <p:spPr>
          <a:xfrm>
            <a:off x="1689100" y="9525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1689100" y="3238500"/>
            <a:ext cx="21005800" cy="9207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i="0" sz="2400">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1pPr>
      <a:lvl2pPr marL="0" marR="0" indent="228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2pPr>
      <a:lvl3pPr marL="0" marR="0" indent="457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3pPr>
      <a:lvl4pPr marL="0" marR="0" indent="685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4pPr>
      <a:lvl5pPr marL="0" marR="0" indent="9144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11200" u="none">
          <a:ln>
            <a:noFill/>
          </a:ln>
          <a:solidFill>
            <a:srgbClr val="000000"/>
          </a:solidFill>
          <a:uFillTx/>
          <a:latin typeface="+mn-lt"/>
          <a:ea typeface="+mn-ea"/>
          <a:cs typeface="+mn-cs"/>
          <a:sym typeface="Azoft Sans"/>
        </a:defRPr>
      </a:lvl9pPr>
    </p:titleStyle>
    <p:bodyStyle>
      <a:lvl1pPr marL="63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1pPr>
      <a:lvl2pPr marL="127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2pPr>
      <a:lvl3pPr marL="190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3pPr>
      <a:lvl4pPr marL="254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4pPr>
      <a:lvl5pPr marL="317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5pPr>
      <a:lvl6pPr marL="381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6pPr>
      <a:lvl7pPr marL="444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7pPr>
      <a:lvl8pPr marL="5080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8pPr>
      <a:lvl9pPr marL="5715000" marR="0" indent="-635000" algn="l" defTabSz="825500" rtl="0" latinLnBrk="0">
        <a:lnSpc>
          <a:spcPct val="100000"/>
        </a:lnSpc>
        <a:spcBef>
          <a:spcPts val="5900"/>
        </a:spcBef>
        <a:spcAft>
          <a:spcPts val="0"/>
        </a:spcAft>
        <a:buClrTx/>
        <a:buSzPct val="75000"/>
        <a:buFontTx/>
        <a:buChar char="•"/>
        <a:tabLst/>
        <a:defRPr b="0" baseline="0" cap="none" i="0" spc="0" strike="noStrike" sz="5200" u="none">
          <a:ln>
            <a:noFill/>
          </a:ln>
          <a:solidFill>
            <a:srgbClr val="000000"/>
          </a:solidFill>
          <a:uFillTx/>
          <a:latin typeface="Helvetica Light"/>
          <a:ea typeface="Helvetica Light"/>
          <a:cs typeface="Helvetica Light"/>
          <a:sym typeface="Helvetica Light"/>
        </a:defRPr>
      </a:lvl9pPr>
    </p:bodyStyle>
    <p:otherStyle>
      <a:lvl1pPr marL="0" marR="0" indent="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0" name="Shape 120"/>
          <p:cNvSpPr/>
          <p:nvPr>
            <p:ph type="ctrTitle"/>
          </p:nvPr>
        </p:nvSpPr>
        <p:spPr>
          <a:prstGeom prst="rect">
            <a:avLst/>
          </a:prstGeom>
        </p:spPr>
        <p:txBody>
          <a:bodyPr/>
          <a:lstStyle>
            <a:lvl1pPr>
              <a:defRPr sz="10900"/>
            </a:lvl1pPr>
          </a:lstStyle>
          <a:p>
            <a:pPr/>
            <a:r>
              <a:t>Our Spiritual Character</a:t>
            </a:r>
          </a:p>
        </p:txBody>
      </p:sp>
      <p:sp>
        <p:nvSpPr>
          <p:cNvPr id="121" name="Shape 121"/>
          <p:cNvSpPr/>
          <p:nvPr>
            <p:ph type="subTitle" sz="quarter" idx="1"/>
          </p:nvPr>
        </p:nvSpPr>
        <p:spPr>
          <a:prstGeom prst="rect">
            <a:avLst/>
          </a:prstGeom>
        </p:spPr>
        <p:txBody>
          <a:bodyPr/>
          <a:lstStyle>
            <a:lvl1pPr defTabSz="577850">
              <a:defRPr sz="5530"/>
            </a:lvl1pPr>
          </a:lstStyle>
          <a:p>
            <a:pPr/>
            <a:r>
              <a:t>Part 009 - Justified by faith - the foundation for everything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nvSpPr>
        <p:spPr>
          <a:xfrm>
            <a:off x="2517401" y="3163849"/>
            <a:ext cx="20371785" cy="7899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Rom 3:21-24</a:t>
            </a:r>
          </a:p>
          <a:p>
            <a:pPr algn="l">
              <a:spcBef>
                <a:spcPts val="5900"/>
              </a:spcBef>
              <a:defRPr i="0" sz="5200">
                <a:latin typeface="Helvetica Light"/>
                <a:ea typeface="Helvetica Light"/>
                <a:cs typeface="Helvetica Light"/>
                <a:sym typeface="Helvetica Light"/>
              </a:defRPr>
            </a:pPr>
            <a:r>
              <a:t>But now the righteousness of God has been manifested apart from the law, although the Law and the Prophets bear witness to it— the righteousness of God through faith in Jesus Christ for all who believe. For there is no distinction: for all have sinned and fall short of the glory of God, and are justified by his grace as a gift, through the redemption that is in Christ Jesus,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nvSpPr>
        <p:spPr>
          <a:xfrm>
            <a:off x="921127" y="1016000"/>
            <a:ext cx="22541746" cy="11684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080654" indent="-1080654" algn="l">
              <a:spcBef>
                <a:spcPts val="5900"/>
              </a:spcBef>
              <a:buSzPct val="100000"/>
              <a:buAutoNum type="arabicPeriod" startAt="1"/>
              <a:defRPr b="1" sz="5200"/>
            </a:pPr>
            <a:r>
              <a:t>“apart from law” </a:t>
            </a:r>
          </a:p>
          <a:p>
            <a:pPr marL="1080654" indent="-1080654" algn="l">
              <a:spcBef>
                <a:spcPts val="5900"/>
              </a:spcBef>
              <a:buSzPct val="100000"/>
              <a:buAutoNum type="arabicPeriod" startAt="1"/>
              <a:defRPr b="1" sz="5200"/>
            </a:pPr>
            <a:r>
              <a:t>“a righteousness of God ... has been made known” </a:t>
            </a:r>
          </a:p>
          <a:p>
            <a:pPr marL="1080654" indent="-1080654" algn="l">
              <a:spcBef>
                <a:spcPts val="5900"/>
              </a:spcBef>
              <a:buSzPct val="100000"/>
              <a:buAutoNum type="arabicPeriod" startAt="1"/>
              <a:defRPr b="1" sz="5200"/>
            </a:pPr>
            <a:r>
              <a:t>“to which the Law and the Prophets testify” </a:t>
            </a:r>
          </a:p>
          <a:p>
            <a:pPr marL="1080654" indent="-1080654" algn="l">
              <a:spcBef>
                <a:spcPts val="5900"/>
              </a:spcBef>
              <a:buSzPct val="100000"/>
              <a:buAutoNum type="arabicPeriod" startAt="1"/>
              <a:defRPr b="1" sz="5200"/>
            </a:pPr>
            <a:r>
              <a:t>“this righteousness from God comes through faith in Jesus Christ to all who believe” </a:t>
            </a:r>
          </a:p>
          <a:p>
            <a:pPr marL="1080654" indent="-1080654" algn="l">
              <a:spcBef>
                <a:spcPts val="5900"/>
              </a:spcBef>
              <a:buSzPct val="100000"/>
              <a:buAutoNum type="arabicPeriod" startAt="1"/>
              <a:defRPr b="1" sz="5200"/>
            </a:pPr>
            <a:r>
              <a:t>“for there is no difference; for all have sinned and fall short of the glory of God”</a:t>
            </a:r>
          </a:p>
          <a:p>
            <a:pPr marL="1080654" indent="-1080654" algn="l">
              <a:spcBef>
                <a:spcPts val="5900"/>
              </a:spcBef>
              <a:buSzPct val="100000"/>
              <a:buAutoNum type="arabicPeriod" startAt="1"/>
              <a:defRPr b="1" sz="5200"/>
            </a:pPr>
            <a:r>
              <a:t>“being justified freely by his grace" </a:t>
            </a:r>
          </a:p>
          <a:p>
            <a:pPr marL="1080654" indent="-1080654" algn="l">
              <a:spcBef>
                <a:spcPts val="5900"/>
              </a:spcBef>
              <a:buSzPct val="100000"/>
              <a:buAutoNum type="arabicPeriod" startAt="1"/>
              <a:defRPr b="1" sz="5200"/>
            </a:pPr>
            <a:r>
              <a:t>“through the redemption that came by Christ Jesus”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ph type="title"/>
          </p:nvPr>
        </p:nvSpPr>
        <p:spPr>
          <a:prstGeom prst="rect">
            <a:avLst/>
          </a:prstGeom>
        </p:spPr>
        <p:txBody>
          <a:bodyPr/>
          <a:lstStyle>
            <a:lvl1pPr marL="2265218" indent="-2265218">
              <a:buSzPct val="100000"/>
              <a:buAutoNum type="romanUcPeriod" startAt="2"/>
              <a:defRPr sz="10900"/>
            </a:lvl1pPr>
          </a:lstStyle>
          <a:p>
            <a:pPr/>
            <a:r>
              <a:t>JUSTIFICATION IS …</a:t>
            </a:r>
          </a:p>
        </p:txBody>
      </p:sp>
      <p:sp>
        <p:nvSpPr>
          <p:cNvPr id="148" name="Shape 148"/>
          <p:cNvSpPr/>
          <p:nvPr/>
        </p:nvSpPr>
        <p:spPr>
          <a:xfrm>
            <a:off x="1153441" y="3998449"/>
            <a:ext cx="22077117" cy="411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745672" indent="-1745672">
              <a:buSzPct val="100000"/>
              <a:buAutoNum type="alphaUcPeriod" startAt="1"/>
              <a:defRPr i="0" sz="8400">
                <a:latin typeface="Helvetica Light"/>
                <a:ea typeface="Helvetica Light"/>
                <a:cs typeface="Helvetica Light"/>
                <a:sym typeface="Helvetica Light"/>
              </a:defRPr>
            </a:pPr>
            <a:r>
              <a:t>The Righteousness of God: Romans 3:21-24</a:t>
            </a:r>
          </a:p>
          <a:p>
            <a:pPr marL="1745672" indent="-1745672">
              <a:buSzPct val="100000"/>
              <a:buAutoNum type="alphaUcPeriod" startAt="1"/>
              <a:defRPr i="0" sz="8400">
                <a:latin typeface="Helvetica Light"/>
                <a:ea typeface="Helvetica Light"/>
                <a:cs typeface="Helvetica Light"/>
                <a:sym typeface="Helvetica Light"/>
              </a:defRPr>
            </a:pPr>
            <a:r>
              <a:t>The Great Exchange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Shape 150"/>
          <p:cNvSpPr/>
          <p:nvPr/>
        </p:nvSpPr>
        <p:spPr>
          <a:xfrm>
            <a:off x="2046238" y="3831397"/>
            <a:ext cx="20611366" cy="553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Hebrews 4:15</a:t>
            </a:r>
          </a:p>
          <a:p>
            <a:pPr algn="l">
              <a:spcBef>
                <a:spcPts val="5900"/>
              </a:spcBef>
              <a:defRPr i="0" sz="5200">
                <a:latin typeface="Helvetica Light"/>
                <a:ea typeface="Helvetica Light"/>
                <a:cs typeface="Helvetica Light"/>
                <a:sym typeface="Helvetica Light"/>
              </a:defRPr>
            </a:pPr>
            <a:r>
              <a:t>For we do not have a high priest who is unable to sympathise with our weaknesses, but one who in every respect has been tempted as we are, yet without sin.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2" name="pasted-image.png"/>
          <p:cNvPicPr>
            <a:picLocks noChangeAspect="1"/>
          </p:cNvPicPr>
          <p:nvPr/>
        </p:nvPicPr>
        <p:blipFill>
          <a:blip r:embed="rId2">
            <a:extLst/>
          </a:blip>
          <a:srcRect l="2086" t="7674" r="2384" b="1755"/>
          <a:stretch>
            <a:fillRect/>
          </a:stretch>
        </p:blipFill>
        <p:spPr>
          <a:xfrm>
            <a:off x="3460563" y="1236612"/>
            <a:ext cx="17408526" cy="112232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10800"/>
                </a:lnTo>
                <a:lnTo>
                  <a:pt x="0" y="21600"/>
                </a:lnTo>
                <a:lnTo>
                  <a:pt x="10800" y="21600"/>
                </a:lnTo>
                <a:lnTo>
                  <a:pt x="21600" y="21600"/>
                </a:lnTo>
                <a:lnTo>
                  <a:pt x="21600" y="10800"/>
                </a:lnTo>
                <a:lnTo>
                  <a:pt x="21600" y="0"/>
                </a:lnTo>
                <a:lnTo>
                  <a:pt x="10800" y="0"/>
                </a:lnTo>
                <a:lnTo>
                  <a:pt x="0" y="0"/>
                </a:lnTo>
                <a:close/>
              </a:path>
            </a:pathLst>
          </a:cu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prstGeom prst="rect">
            <a:avLst/>
          </a:prstGeom>
        </p:spPr>
        <p:txBody>
          <a:bodyPr/>
          <a:lstStyle>
            <a:lvl1pPr marL="1495044" indent="-1495044" defTabSz="544830">
              <a:buSzPct val="100000"/>
              <a:buAutoNum type="romanUcPeriod" startAt="3"/>
              <a:defRPr sz="7194"/>
            </a:lvl1pPr>
          </a:lstStyle>
          <a:p>
            <a:pPr/>
            <a:r>
              <a:t>THE CRUCIAL ISSUES OF JUSTIFICATION BY FAITH </a:t>
            </a:r>
          </a:p>
        </p:txBody>
      </p:sp>
      <p:sp>
        <p:nvSpPr>
          <p:cNvPr id="155" name="Shape 155"/>
          <p:cNvSpPr/>
          <p:nvPr/>
        </p:nvSpPr>
        <p:spPr>
          <a:xfrm>
            <a:off x="4275540" y="4347645"/>
            <a:ext cx="15832920" cy="1384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745672" indent="-1745672">
              <a:buSzPct val="100000"/>
              <a:buAutoNum type="alphaUcPeriod" startAt="1"/>
              <a:defRPr i="0" sz="8400">
                <a:latin typeface="Helvetica Light"/>
                <a:ea typeface="Helvetica Light"/>
                <a:cs typeface="Helvetica Light"/>
                <a:sym typeface="Helvetica Light"/>
              </a:defRPr>
            </a:lvl1pPr>
          </a:lstStyle>
          <a:p>
            <a:pPr/>
            <a:r>
              <a:t>We Cannot Justify Ourselves </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lvl1pPr marL="1495044" indent="-1495044" defTabSz="544830">
              <a:buSzPct val="100000"/>
              <a:buAutoNum type="romanUcPeriod" startAt="3"/>
              <a:defRPr sz="7194"/>
            </a:lvl1pPr>
          </a:lstStyle>
          <a:p>
            <a:pPr/>
            <a:r>
              <a:t>THE CRUCIAL ISSUES OF JUSTIFICATION BY FAITH </a:t>
            </a:r>
          </a:p>
        </p:txBody>
      </p:sp>
      <p:sp>
        <p:nvSpPr>
          <p:cNvPr id="158" name="Shape 158"/>
          <p:cNvSpPr/>
          <p:nvPr/>
        </p:nvSpPr>
        <p:spPr>
          <a:xfrm>
            <a:off x="1878586" y="4256213"/>
            <a:ext cx="20626829" cy="3949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745672" indent="-1745672">
              <a:buSzPct val="100000"/>
              <a:buAutoNum type="alphaUcPeriod" startAt="1"/>
              <a:defRPr i="0" sz="8400">
                <a:latin typeface="Helvetica Light"/>
                <a:ea typeface="Helvetica Light"/>
                <a:cs typeface="Helvetica Light"/>
                <a:sym typeface="Helvetica Light"/>
              </a:defRPr>
            </a:pPr>
            <a:r>
              <a:t>We Cannot Justify Ourselves</a:t>
            </a:r>
          </a:p>
          <a:p>
            <a:pPr marL="1745672" indent="-1745672">
              <a:buSzPct val="100000"/>
              <a:buAutoNum type="alphaUcPeriod" startAt="1"/>
              <a:defRPr i="0" sz="8400">
                <a:latin typeface="Helvetica Light"/>
                <a:ea typeface="Helvetica Light"/>
                <a:cs typeface="Helvetica Light"/>
                <a:sym typeface="Helvetica Light"/>
              </a:defRPr>
            </a:pPr>
            <a:r>
              <a:t>We Cannot Take Credit for What God has Done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title"/>
          </p:nvPr>
        </p:nvSpPr>
        <p:spPr>
          <a:prstGeom prst="rect">
            <a:avLst/>
          </a:prstGeom>
        </p:spPr>
        <p:txBody>
          <a:bodyPr/>
          <a:lstStyle>
            <a:lvl1pPr marL="1495044" indent="-1495044" defTabSz="544830">
              <a:buSzPct val="100000"/>
              <a:buAutoNum type="romanUcPeriod" startAt="3"/>
              <a:defRPr sz="7194"/>
            </a:lvl1pPr>
          </a:lstStyle>
          <a:p>
            <a:pPr/>
            <a:r>
              <a:t>THE CRUCIAL ISSUES OF JUSTIFICATION BY FAITH </a:t>
            </a:r>
          </a:p>
        </p:txBody>
      </p:sp>
      <p:sp>
        <p:nvSpPr>
          <p:cNvPr id="161" name="Shape 161"/>
          <p:cNvSpPr/>
          <p:nvPr/>
        </p:nvSpPr>
        <p:spPr>
          <a:xfrm>
            <a:off x="1878586" y="4241800"/>
            <a:ext cx="20626829" cy="523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1745672" indent="-1745672">
              <a:buSzPct val="100000"/>
              <a:buAutoNum type="alphaUcPeriod" startAt="1"/>
              <a:defRPr i="0" sz="8400">
                <a:latin typeface="Helvetica Light"/>
                <a:ea typeface="Helvetica Light"/>
                <a:cs typeface="Helvetica Light"/>
                <a:sym typeface="Helvetica Light"/>
              </a:defRPr>
            </a:pPr>
            <a:r>
              <a:t>We Cannot Justify Ourselves</a:t>
            </a:r>
          </a:p>
          <a:p>
            <a:pPr marL="1745672" indent="-1745672">
              <a:buSzPct val="100000"/>
              <a:buAutoNum type="alphaUcPeriod" startAt="1"/>
              <a:defRPr i="0" sz="8400">
                <a:latin typeface="Helvetica Light"/>
                <a:ea typeface="Helvetica Light"/>
                <a:cs typeface="Helvetica Light"/>
                <a:sym typeface="Helvetica Light"/>
              </a:defRPr>
            </a:pPr>
            <a:r>
              <a:t>We Cannot Take Credit for What God has Done</a:t>
            </a:r>
          </a:p>
          <a:p>
            <a:pPr marL="1745672" indent="-1745672">
              <a:buSzPct val="100000"/>
              <a:buAutoNum type="alphaUcPeriod" startAt="1"/>
              <a:defRPr i="0" sz="8400">
                <a:latin typeface="Helvetica Light"/>
                <a:ea typeface="Helvetica Light"/>
                <a:cs typeface="Helvetica Light"/>
                <a:sym typeface="Helvetica Light"/>
              </a:defRPr>
            </a:pPr>
            <a:r>
              <a:t>We Must Trust God Completely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nvSpPr>
        <p:spPr>
          <a:xfrm>
            <a:off x="1484384" y="1828027"/>
            <a:ext cx="21885953" cy="10185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i="0" sz="5200">
                <a:latin typeface="Helvetica Light"/>
                <a:ea typeface="Helvetica Light"/>
                <a:cs typeface="Helvetica Light"/>
                <a:sym typeface="Helvetica Light"/>
              </a:defRPr>
            </a:pPr>
            <a:r>
              <a:t>Questions</a:t>
            </a:r>
          </a:p>
          <a:p>
            <a:pPr marL="1080654" indent="-1080654" algn="l">
              <a:spcBef>
                <a:spcPts val="5900"/>
              </a:spcBef>
              <a:buSzPct val="100000"/>
              <a:buAutoNum type="arabicPeriod" startAt="1"/>
              <a:defRPr i="0" sz="5200">
                <a:latin typeface="Helvetica Light"/>
                <a:ea typeface="Helvetica Light"/>
                <a:cs typeface="Helvetica Light"/>
                <a:sym typeface="Helvetica Light"/>
              </a:defRPr>
            </a:pPr>
            <a:r>
              <a:t>Can you simply, yet clearly, define justification by faith? </a:t>
            </a:r>
          </a:p>
          <a:p>
            <a:pPr marL="1080654" indent="-1080654" algn="l">
              <a:spcBef>
                <a:spcPts val="5900"/>
              </a:spcBef>
              <a:buSzPct val="100000"/>
              <a:buAutoNum type="arabicPeriod" startAt="1"/>
              <a:defRPr i="0" sz="5200">
                <a:latin typeface="Helvetica Light"/>
                <a:ea typeface="Helvetica Light"/>
                <a:cs typeface="Helvetica Light"/>
                <a:sym typeface="Helvetica Light"/>
              </a:defRPr>
            </a:pPr>
            <a:r>
              <a:t>What does it mean when we describe justification by faith as a “passive righteousness"? </a:t>
            </a:r>
          </a:p>
          <a:p>
            <a:pPr marL="1080654" indent="-1080654" algn="l">
              <a:spcBef>
                <a:spcPts val="5900"/>
              </a:spcBef>
              <a:buSzPct val="100000"/>
              <a:buAutoNum type="arabicPeriod" startAt="1"/>
              <a:defRPr i="0" sz="5200">
                <a:latin typeface="Helvetica Light"/>
                <a:ea typeface="Helvetica Light"/>
                <a:cs typeface="Helvetica Light"/>
                <a:sym typeface="Helvetica Light"/>
              </a:defRPr>
            </a:pPr>
            <a:r>
              <a:t>In our daily walk with the Lord, why is it so hard for we who began in grace to continue in grace, trusting in the finished work of Jesus Christ on the cross? </a:t>
            </a:r>
          </a:p>
          <a:p>
            <a:pPr marL="1080654" indent="-1080654" algn="l">
              <a:spcBef>
                <a:spcPts val="5900"/>
              </a:spcBef>
              <a:buSzPct val="100000"/>
              <a:buAutoNum type="arabicPeriod" startAt="1"/>
              <a:defRPr i="0" sz="5200">
                <a:latin typeface="Helvetica Light"/>
                <a:ea typeface="Helvetica Light"/>
                <a:cs typeface="Helvetica Light"/>
                <a:sym typeface="Helvetica Light"/>
              </a:defRPr>
            </a:pPr>
            <a:r>
              <a:t>How does justification by faith affect the way you relate to God and the way you think He relates to you?</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ctrTitle"/>
          </p:nvPr>
        </p:nvSpPr>
        <p:spPr>
          <a:prstGeom prst="rect">
            <a:avLst/>
          </a:prstGeom>
        </p:spPr>
        <p:txBody>
          <a:bodyPr/>
          <a:lstStyle>
            <a:lvl1pPr>
              <a:defRPr sz="10900"/>
            </a:lvl1pPr>
          </a:lstStyle>
          <a:p>
            <a:pPr/>
            <a:r>
              <a:t>Our Spiritual Character</a:t>
            </a:r>
          </a:p>
        </p:txBody>
      </p:sp>
      <p:sp>
        <p:nvSpPr>
          <p:cNvPr id="166" name="Shape 166"/>
          <p:cNvSpPr/>
          <p:nvPr>
            <p:ph type="subTitle" sz="quarter" idx="1"/>
          </p:nvPr>
        </p:nvSpPr>
        <p:spPr>
          <a:prstGeom prst="rect">
            <a:avLst/>
          </a:prstGeom>
        </p:spPr>
        <p:txBody>
          <a:bodyPr/>
          <a:lstStyle>
            <a:lvl1pPr defTabSz="577850">
              <a:defRPr sz="5530"/>
            </a:lvl1pPr>
          </a:lstStyle>
          <a:p>
            <a:pPr/>
            <a:r>
              <a:t>Part 009 - Justified by faith - the foundation for everything</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Shape 123"/>
          <p:cNvSpPr/>
          <p:nvPr>
            <p:ph type="title"/>
          </p:nvPr>
        </p:nvSpPr>
        <p:spPr>
          <a:prstGeom prst="rect">
            <a:avLst/>
          </a:prstGeom>
        </p:spPr>
        <p:txBody>
          <a:bodyPr/>
          <a:lstStyle>
            <a:lvl1pPr>
              <a:defRPr sz="7900" u="sng">
                <a:latin typeface="Avenir Next"/>
                <a:ea typeface="Avenir Next"/>
                <a:cs typeface="Avenir Next"/>
                <a:sym typeface="Avenir Next"/>
              </a:defRPr>
            </a:lvl1pPr>
          </a:lstStyle>
          <a:p>
            <a:pPr/>
            <a:r>
              <a:t>INTRODUCTION </a:t>
            </a:r>
          </a:p>
        </p:txBody>
      </p:sp>
      <p:sp>
        <p:nvSpPr>
          <p:cNvPr id="124" name="Shape 124"/>
          <p:cNvSpPr/>
          <p:nvPr>
            <p:ph type="body" idx="1"/>
          </p:nvPr>
        </p:nvSpPr>
        <p:spPr>
          <a:prstGeom prst="rect">
            <a:avLst/>
          </a:prstGeom>
        </p:spPr>
        <p:txBody>
          <a:bodyPr/>
          <a:lstStyle/>
          <a:p>
            <a:pPr marL="540327" indent="-540327">
              <a:buSzPct val="100000"/>
              <a:defRPr b="0" i="0">
                <a:latin typeface="Helvetica Light"/>
                <a:ea typeface="Helvetica Light"/>
                <a:cs typeface="Helvetica Light"/>
                <a:sym typeface="Helvetica Light"/>
              </a:defRPr>
            </a:pPr>
            <a:r>
              <a:t>How can we know God intimately? </a:t>
            </a:r>
          </a:p>
          <a:p>
            <a:pPr marL="540327" indent="-540327">
              <a:buSzPct val="100000"/>
              <a:defRPr b="0" i="0">
                <a:latin typeface="Helvetica Light"/>
                <a:ea typeface="Helvetica Light"/>
                <a:cs typeface="Helvetica Light"/>
                <a:sym typeface="Helvetica Light"/>
              </a:defRPr>
            </a:pPr>
            <a:r>
              <a:t>Does God truly accept us? </a:t>
            </a:r>
          </a:p>
          <a:p>
            <a:pPr marL="540327" indent="-540327">
              <a:buSzPct val="100000"/>
              <a:defRPr b="0" i="0">
                <a:latin typeface="Helvetica Light"/>
                <a:ea typeface="Helvetica Light"/>
                <a:cs typeface="Helvetica Light"/>
                <a:sym typeface="Helvetica Light"/>
              </a:defRPr>
            </a:pPr>
            <a:r>
              <a:t>Where does our acceptance before God come from? </a:t>
            </a:r>
          </a:p>
          <a:p>
            <a:pPr marL="540327" indent="-540327">
              <a:buSzPct val="100000"/>
              <a:defRPr b="0" i="0">
                <a:latin typeface="Helvetica Light"/>
                <a:ea typeface="Helvetica Light"/>
                <a:cs typeface="Helvetica Light"/>
                <a:sym typeface="Helvetica Light"/>
              </a:defRPr>
            </a:pPr>
            <a:r>
              <a:t>How can we live a life that is pleasing to Him? </a:t>
            </a:r>
          </a:p>
          <a:p>
            <a:pPr marL="540327" indent="-540327">
              <a:buSzPct val="100000"/>
              <a:defRPr b="0" i="0">
                <a:latin typeface="Helvetica Light"/>
                <a:ea typeface="Helvetica Light"/>
                <a:cs typeface="Helvetica Light"/>
                <a:sym typeface="Helvetica Light"/>
              </a:defRPr>
            </a:pPr>
            <a:r>
              <a:t>What happens when we sin?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ph type="title"/>
          </p:nvPr>
        </p:nvSpPr>
        <p:spPr>
          <a:prstGeom prst="rect">
            <a:avLst/>
          </a:prstGeom>
        </p:spPr>
        <p:txBody>
          <a:bodyPr/>
          <a:lstStyle>
            <a:lvl1pPr marL="2265218" indent="-2265218">
              <a:buSzPct val="100000"/>
              <a:buAutoNum type="romanUcPeriod" startAt="1"/>
              <a:defRPr sz="10900"/>
            </a:lvl1pPr>
          </a:lstStyle>
          <a:p>
            <a:pPr/>
            <a:r>
              <a:t>JUSTIFICATION IS NOT... </a:t>
            </a:r>
          </a:p>
        </p:txBody>
      </p:sp>
      <p:sp>
        <p:nvSpPr>
          <p:cNvPr id="127" name="Shape 127"/>
          <p:cNvSpPr/>
          <p:nvPr/>
        </p:nvSpPr>
        <p:spPr>
          <a:xfrm>
            <a:off x="4444094" y="3925241"/>
            <a:ext cx="15495812" cy="1549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marL="1745672" indent="-1745672">
              <a:buSzPct val="100000"/>
              <a:buAutoNum type="alphaUcPeriod" startAt="1"/>
              <a:defRPr i="0" sz="8400">
                <a:latin typeface="Helvetica Light"/>
                <a:ea typeface="Helvetica Light"/>
                <a:cs typeface="Helvetica Light"/>
                <a:sym typeface="Helvetica Light"/>
              </a:defRPr>
            </a:lvl1pPr>
          </a:lstStyle>
          <a:p>
            <a:pPr/>
            <a:r>
              <a:t>Justification is not by works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29" name="Table 129"/>
          <p:cNvGraphicFramePr/>
          <p:nvPr/>
        </p:nvGraphicFramePr>
        <p:xfrm>
          <a:off x="1712463" y="3693459"/>
          <a:ext cx="5724526" cy="1951356"/>
        </p:xfrm>
        <a:graphic xmlns:a="http://schemas.openxmlformats.org/drawingml/2006/main">
          <a:graphicData uri="http://schemas.openxmlformats.org/drawingml/2006/table">
            <a:tbl>
              <a:tblPr firstCol="0" firstRow="1" lastCol="0" lastRow="0" bandCol="0" bandRow="0" rtl="0">
                <a:tableStyleId>{CF821DB8-F4EB-4A41-A1BA-3FCAFE7338EE}</a:tableStyleId>
              </a:tblPr>
              <a:tblGrid>
                <a:gridCol w="11322524"/>
                <a:gridCol w="9636548"/>
              </a:tblGrid>
              <a:tr h="762000">
                <a:tc gridSpan="2">
                  <a:txBody>
                    <a:bodyPr/>
                    <a:lstStyle/>
                    <a:p>
                      <a:pPr defTabSz="457200">
                        <a:defRPr b="0" sz="1800">
                          <a:solidFill>
                            <a:srgbClr val="000000"/>
                          </a:solidFill>
                        </a:defRPr>
                      </a:pPr>
                      <a:r>
                        <a:rPr sz="4300">
                          <a:sym typeface="Helvetica"/>
                        </a:rPr>
                        <a:t>Table 1 - The Gospel and Religion</a:t>
                      </a:r>
                    </a:p>
                  </a:txBody>
                  <a:tcPr marL="50800" marR="50800" marT="50800" marB="50800" anchor="ctr" anchorCtr="0" horzOverflow="overflow">
                    <a:lnL/>
                    <a:lnR/>
                    <a:lnT/>
                    <a:lnB w="3175">
                      <a:solidFill>
                        <a:srgbClr val="000000"/>
                      </a:solidFill>
                      <a:miter lim="400000"/>
                    </a:lnB>
                    <a:solidFill>
                      <a:srgbClr val="000000">
                        <a:alpha val="0"/>
                      </a:srgbClr>
                    </a:solidFill>
                  </a:tcPr>
                </a:tc>
                <a:tc hMerge="1">
                  <a:tcPr/>
                </a:tc>
              </a:tr>
              <a:tr h="278765">
                <a:tc>
                  <a:txBody>
                    <a:bodyPr/>
                    <a:lstStyle/>
                    <a:p>
                      <a:pPr defTabSz="457200">
                        <a:defRPr sz="1800"/>
                      </a:pPr>
                      <a:r>
                        <a:rPr b="1" sz="4500">
                          <a:solidFill>
                            <a:srgbClr val="FFFFFF"/>
                          </a:solidFill>
                          <a:latin typeface="Helvetica"/>
                          <a:ea typeface="Helvetica"/>
                          <a:cs typeface="Helvetica"/>
                          <a:sym typeface="Helvetica"/>
                        </a:rPr>
                        <a:t>Gospel</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a:solidFill>
                        <a:srgbClr val="000000"/>
                      </a:solidFill>
                      <a:miter lim="400000"/>
                    </a:lnB>
                    <a:solidFill>
                      <a:srgbClr val="7F7F7F"/>
                    </a:solidFill>
                  </a:tcPr>
                </a:tc>
                <a:tc>
                  <a:txBody>
                    <a:bodyPr/>
                    <a:lstStyle/>
                    <a:p>
                      <a:pPr defTabSz="457200">
                        <a:defRPr sz="1800"/>
                      </a:pPr>
                      <a:r>
                        <a:rPr b="1" sz="4500">
                          <a:solidFill>
                            <a:srgbClr val="FFFFFF"/>
                          </a:solidFill>
                          <a:latin typeface="Helvetica"/>
                          <a:ea typeface="Helvetica"/>
                          <a:cs typeface="Helvetica"/>
                          <a:sym typeface="Helvetica"/>
                        </a:rPr>
                        <a:t>Religion</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a:solidFill>
                        <a:srgbClr val="000000"/>
                      </a:solidFill>
                      <a:miter lim="400000"/>
                    </a:lnB>
                    <a:solidFill>
                      <a:srgbClr val="7F7F7F"/>
                    </a:solidFill>
                  </a:tcPr>
                </a:tc>
              </a:tr>
              <a:tr h="278765">
                <a:tc>
                  <a:txBody>
                    <a:bodyPr/>
                    <a:lstStyle/>
                    <a:p>
                      <a:pPr defTabSz="457200">
                        <a:defRPr sz="1800"/>
                      </a:pPr>
                      <a:r>
                        <a:rPr sz="4500">
                          <a:latin typeface="Helvetica"/>
                          <a:ea typeface="Helvetica"/>
                          <a:cs typeface="Helvetica"/>
                          <a:sym typeface="Helvetica"/>
                        </a:rPr>
                        <a:t>(God’s Supernatural attempt to reach man)</a:t>
                      </a:r>
                    </a:p>
                  </a:txBody>
                  <a:tcPr marL="50800" marR="50800" marT="50800" marB="50800" anchor="t" anchorCtr="0" horzOverflow="overflow">
                    <a:lnL w="3175">
                      <a:solidFill>
                        <a:srgbClr val="000000"/>
                      </a:solidFill>
                      <a:miter lim="400000"/>
                    </a:lnL>
                    <a:lnR w="3175">
                      <a:solidFill>
                        <a:srgbClr val="000000"/>
                      </a:solidFill>
                      <a:miter lim="400000"/>
                    </a:lnR>
                    <a:lnT>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(Man’s natural attempt to reach God)</a:t>
                      </a:r>
                    </a:p>
                  </a:txBody>
                  <a:tcPr marL="50800" marR="50800" marT="50800" marB="50800" anchor="t" anchorCtr="0" horzOverflow="overflow">
                    <a:lnL w="3175">
                      <a:solidFill>
                        <a:srgbClr val="000000"/>
                      </a:solidFill>
                      <a:miter lim="400000"/>
                    </a:lnL>
                    <a:lnR w="3175">
                      <a:solidFill>
                        <a:srgbClr val="000000"/>
                      </a:solidFill>
                      <a:miter lim="400000"/>
                    </a:lnR>
                    <a:lnT>
                      <a:solidFill>
                        <a:srgbClr val="000000"/>
                      </a:solidFill>
                      <a:miter lim="400000"/>
                    </a:lnT>
                    <a:lnB w="3175">
                      <a:solidFill>
                        <a:srgbClr val="000000"/>
                      </a:solidFill>
                      <a:miter lim="400000"/>
                    </a:lnB>
                    <a:solidFill>
                      <a:srgbClr val="FFFFFF"/>
                    </a:solidFill>
                  </a:tcPr>
                </a:tc>
              </a:tr>
              <a:tr h="278765">
                <a:tc>
                  <a:txBody>
                    <a:bodyPr/>
                    <a:lstStyle/>
                    <a:p>
                      <a:pPr defTabSz="457200">
                        <a:defRPr sz="1800"/>
                      </a:pPr>
                      <a:r>
                        <a:rPr sz="4500">
                          <a:latin typeface="Helvetica"/>
                          <a:ea typeface="Helvetica"/>
                          <a:cs typeface="Helvetica"/>
                          <a:sym typeface="Helvetica"/>
                        </a:rPr>
                        <a:t>Grace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Works</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278765">
                <a:tc>
                  <a:txBody>
                    <a:bodyPr/>
                    <a:lstStyle/>
                    <a:p>
                      <a:pPr defTabSz="457200">
                        <a:defRPr sz="1800"/>
                      </a:pPr>
                      <a:r>
                        <a:rPr sz="4500">
                          <a:latin typeface="Helvetica"/>
                          <a:ea typeface="Helvetica"/>
                          <a:cs typeface="Helvetica"/>
                          <a:sym typeface="Helvetica"/>
                        </a:rPr>
                        <a:t>Faith</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Obedience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278765">
                <a:tc>
                  <a:txBody>
                    <a:bodyPr/>
                    <a:lstStyle/>
                    <a:p>
                      <a:pPr defTabSz="457200">
                        <a:defRPr sz="1800"/>
                      </a:pPr>
                      <a:r>
                        <a:rPr sz="4500">
                          <a:latin typeface="Helvetica"/>
                          <a:ea typeface="Helvetica"/>
                          <a:cs typeface="Helvetica"/>
                          <a:sym typeface="Helvetica"/>
                        </a:rPr>
                        <a:t>Unconditional Love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Judgementalism</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278765">
                <a:tc>
                  <a:txBody>
                    <a:bodyPr/>
                    <a:lstStyle/>
                    <a:p>
                      <a:pPr defTabSz="457200">
                        <a:defRPr sz="1800"/>
                      </a:pPr>
                      <a:r>
                        <a:rPr sz="4500">
                          <a:latin typeface="Helvetica"/>
                          <a:ea typeface="Helvetica"/>
                          <a:cs typeface="Helvetica"/>
                          <a:sym typeface="Helvetica"/>
                        </a:rPr>
                        <a:t>Transforming Holy Spirit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Personal Effort</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r h="278765">
                <a:tc>
                  <a:txBody>
                    <a:bodyPr/>
                    <a:lstStyle/>
                    <a:p>
                      <a:pPr defTabSz="457200">
                        <a:defRPr sz="1800"/>
                      </a:pPr>
                      <a:r>
                        <a:rPr sz="4500">
                          <a:latin typeface="Helvetica"/>
                          <a:ea typeface="Helvetica"/>
                          <a:cs typeface="Helvetica"/>
                          <a:sym typeface="Helvetica"/>
                        </a:rPr>
                        <a:t>Grace leads to Obedience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c>
                  <a:txBody>
                    <a:bodyPr/>
                    <a:lstStyle/>
                    <a:p>
                      <a:pPr defTabSz="457200">
                        <a:defRPr sz="1800"/>
                      </a:pPr>
                      <a:r>
                        <a:rPr sz="4500">
                          <a:latin typeface="Helvetica"/>
                          <a:ea typeface="Helvetica"/>
                          <a:cs typeface="Helvetica"/>
                          <a:sym typeface="Helvetica"/>
                        </a:rPr>
                        <a:t>Obedience leads to grace</a:t>
                      </a:r>
                    </a:p>
                  </a:txBody>
                  <a:tcPr marL="50800" marR="50800" marT="50800" marB="50800" anchor="t" anchorCtr="0" horzOverflow="overflow">
                    <a:lnL w="3175">
                      <a:solidFill>
                        <a:srgbClr val="000000"/>
                      </a:solidFill>
                      <a:miter lim="400000"/>
                    </a:lnL>
                    <a:lnR w="3175">
                      <a:solidFill>
                        <a:srgbClr val="000000"/>
                      </a:solidFill>
                      <a:miter lim="400000"/>
                    </a:lnR>
                    <a:lnT w="3175">
                      <a:solidFill>
                        <a:srgbClr val="000000"/>
                      </a:solidFill>
                      <a:miter lim="400000"/>
                    </a:lnT>
                    <a:lnB w="3175">
                      <a:solidFill>
                        <a:srgbClr val="000000"/>
                      </a:solidFill>
                      <a:miter lim="400000"/>
                    </a:lnB>
                    <a:solidFill>
                      <a:srgbClr val="FFFFFF"/>
                    </a:solidFill>
                  </a:tcPr>
                </a:tc>
              </a:tr>
            </a:tbl>
          </a:graphicData>
        </a:graphic>
      </p:graphicFrame>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nvSpPr>
        <p:spPr>
          <a:xfrm>
            <a:off x="1967241" y="2533650"/>
            <a:ext cx="20449519" cy="8648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Gal 1:6-7 </a:t>
            </a:r>
          </a:p>
          <a:p>
            <a:pPr algn="l">
              <a:spcBef>
                <a:spcPts val="5900"/>
              </a:spcBef>
              <a:defRPr i="0" sz="5200">
                <a:latin typeface="Helvetica Light"/>
                <a:ea typeface="Helvetica Light"/>
                <a:cs typeface="Helvetica Light"/>
                <a:sym typeface="Helvetica Light"/>
              </a:defRPr>
            </a:pPr>
            <a:r>
              <a:t>I am astonished that you are so quickly deserting him who called you in the grace of Christ and are turning to a different gospel— not that there is another one, but there are some who trouble you and want to distort the gospel of Christ.</a:t>
            </a:r>
          </a:p>
          <a:p>
            <a:pPr algn="l">
              <a:spcBef>
                <a:spcPts val="5900"/>
              </a:spcBef>
              <a:defRPr b="1" sz="5200"/>
            </a:pPr>
            <a:r>
              <a:t>Gal 5:4</a:t>
            </a:r>
          </a:p>
          <a:p>
            <a:pPr algn="l">
              <a:spcBef>
                <a:spcPts val="5900"/>
              </a:spcBef>
              <a:defRPr i="0" sz="5200">
                <a:latin typeface="Helvetica Light"/>
                <a:ea typeface="Helvetica Light"/>
                <a:cs typeface="Helvetica Light"/>
                <a:sym typeface="Helvetica Light"/>
              </a:defRPr>
            </a:pPr>
            <a:r>
              <a:t>Christ is become of no effect to you, whoever of you are justified by the law; you are fallen from grace.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nvSpPr>
        <p:spPr>
          <a:xfrm>
            <a:off x="1428826" y="5803081"/>
            <a:ext cx="21361922" cy="176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i="0" sz="10900">
                <a:latin typeface="+mn-lt"/>
                <a:ea typeface="+mn-ea"/>
                <a:cs typeface="+mn-cs"/>
                <a:sym typeface="Azoft Sans"/>
              </a:defRPr>
            </a:lvl1pPr>
          </a:lstStyle>
          <a:p>
            <a:pPr/>
            <a:r>
              <a:t>Jesus + Anything = Nothing.</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nvSpPr>
        <p:spPr>
          <a:xfrm>
            <a:off x="1590388" y="4596944"/>
            <a:ext cx="20681647" cy="553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spcBef>
                <a:spcPts val="5900"/>
              </a:spcBef>
              <a:defRPr b="1" sz="5200"/>
            </a:pPr>
            <a:r>
              <a:t>Question:</a:t>
            </a:r>
          </a:p>
          <a:p>
            <a:pPr marL="1080654" indent="-1080654" algn="l">
              <a:spcBef>
                <a:spcPts val="5900"/>
              </a:spcBef>
              <a:buSzPct val="100000"/>
              <a:buAutoNum type="arabicPeriod" startAt="1"/>
              <a:defRPr b="1" sz="5200"/>
            </a:pPr>
            <a:r>
              <a:t>Why do think the focus on good works is such an easy trap for Christians?</a:t>
            </a:r>
          </a:p>
          <a:p>
            <a:pPr marL="1080654" indent="-1080654" algn="l">
              <a:spcBef>
                <a:spcPts val="5900"/>
              </a:spcBef>
              <a:buSzPct val="100000"/>
              <a:buAutoNum type="arabicPeriod" startAt="1"/>
              <a:defRPr b="1" sz="5200"/>
            </a:pPr>
            <a:r>
              <a:t>Can you think of any examples of ways people today try and add to the work of the cross?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lvl1pPr marL="2265218" indent="-2265218">
              <a:buSzPct val="100000"/>
              <a:buAutoNum type="romanUcPeriod" startAt="1"/>
              <a:defRPr sz="10900"/>
            </a:lvl1pPr>
          </a:lstStyle>
          <a:p>
            <a:pPr/>
            <a:r>
              <a:t>JUSTIFICATION IS NOT... </a:t>
            </a:r>
          </a:p>
        </p:txBody>
      </p:sp>
      <p:sp>
        <p:nvSpPr>
          <p:cNvPr id="138" name="Shape 138"/>
          <p:cNvSpPr/>
          <p:nvPr/>
        </p:nvSpPr>
        <p:spPr>
          <a:xfrm>
            <a:off x="4423292" y="3936614"/>
            <a:ext cx="15537416" cy="2832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1745672" indent="-1745672">
              <a:buSzPct val="100000"/>
              <a:buAutoNum type="alphaUcPeriod" startAt="1"/>
              <a:defRPr i="0" sz="8400">
                <a:latin typeface="Helvetica Light"/>
                <a:ea typeface="Helvetica Light"/>
                <a:cs typeface="Helvetica Light"/>
                <a:sym typeface="Helvetica Light"/>
              </a:defRPr>
            </a:pPr>
            <a:r>
              <a:t>Justification is not by works</a:t>
            </a:r>
          </a:p>
          <a:p>
            <a:pPr marL="1745672" indent="-1745672">
              <a:buSzPct val="100000"/>
              <a:buAutoNum type="alphaUcPeriod" startAt="1"/>
              <a:defRPr i="0" sz="8400">
                <a:latin typeface="Helvetica Light"/>
                <a:ea typeface="Helvetica Light"/>
                <a:cs typeface="Helvetica Light"/>
                <a:sym typeface="Helvetica Light"/>
              </a:defRPr>
            </a:pPr>
            <a:r>
              <a:t>Justification is not a pardon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prstGeom prst="rect">
            <a:avLst/>
          </a:prstGeom>
        </p:spPr>
        <p:txBody>
          <a:bodyPr/>
          <a:lstStyle>
            <a:lvl1pPr marL="2265218" indent="-2265218">
              <a:buSzPct val="100000"/>
              <a:buAutoNum type="romanUcPeriod" startAt="2"/>
              <a:defRPr sz="10900"/>
            </a:lvl1pPr>
          </a:lstStyle>
          <a:p>
            <a:pPr/>
            <a:r>
              <a:t>JUSTIFICATION IS …</a:t>
            </a:r>
          </a:p>
        </p:txBody>
      </p:sp>
      <p:sp>
        <p:nvSpPr>
          <p:cNvPr id="141" name="Shape 141"/>
          <p:cNvSpPr/>
          <p:nvPr/>
        </p:nvSpPr>
        <p:spPr>
          <a:xfrm>
            <a:off x="1004178" y="3823896"/>
            <a:ext cx="22077117" cy="2832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1745672" indent="-1745672">
              <a:buSzPct val="100000"/>
              <a:buAutoNum type="alphaUcPeriod" startAt="1"/>
              <a:defRPr i="0" sz="8400">
                <a:latin typeface="Helvetica Light"/>
                <a:ea typeface="Helvetica Light"/>
                <a:cs typeface="Helvetica Light"/>
                <a:sym typeface="Helvetica Light"/>
              </a:defRPr>
            </a:lvl1pPr>
          </a:lstStyle>
          <a:p>
            <a:pPr/>
            <a:r>
              <a:t>The Righteousness of God: Romans 3:21-24 </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zoft Sans"/>
        <a:ea typeface="Azoft Sans"/>
        <a:cs typeface="Azoft Sans"/>
      </a:majorFont>
      <a:minorFont>
        <a:latin typeface="Azoft Sans"/>
        <a:ea typeface="Azoft Sans"/>
        <a:cs typeface="Azof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1" spc="0" strike="noStrike" sz="4500" u="none" kumimoji="0" normalizeH="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