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1" spc="0" strike="noStrike" sz="4500" u="none" kumimoji="0" normalizeH="0">
        <a:ln>
          <a:noFill/>
        </a:ln>
        <a:solidFill>
          <a:srgbClr val="000000"/>
        </a:solidFill>
        <a:effectLst/>
        <a:uFillTx/>
        <a:latin typeface="Helvetica Light"/>
        <a:ea typeface="Helvetica Light"/>
        <a:cs typeface="Helvetica Light"/>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1" spc="0" strike="noStrike" sz="4500" u="none" kumimoji="0" normalizeH="0">
        <a:ln>
          <a:noFill/>
        </a:ln>
        <a:solidFill>
          <a:srgbClr val="000000"/>
        </a:solidFill>
        <a:effectLst/>
        <a:uFillTx/>
        <a:latin typeface="Helvetica Light"/>
        <a:ea typeface="Helvetica Light"/>
        <a:cs typeface="Helvetica Light"/>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1" spc="0" strike="noStrike" sz="4500" u="none" kumimoji="0" normalizeH="0">
        <a:ln>
          <a:noFill/>
        </a:ln>
        <a:solidFill>
          <a:srgbClr val="000000"/>
        </a:solidFill>
        <a:effectLst/>
        <a:uFillTx/>
        <a:latin typeface="Helvetica Light"/>
        <a:ea typeface="Helvetica Light"/>
        <a:cs typeface="Helvetica Light"/>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1" spc="0" strike="noStrike" sz="4500" u="none" kumimoji="0" normalizeH="0">
        <a:ln>
          <a:noFill/>
        </a:ln>
        <a:solidFill>
          <a:srgbClr val="000000"/>
        </a:solidFill>
        <a:effectLst/>
        <a:uFillTx/>
        <a:latin typeface="Helvetica Light"/>
        <a:ea typeface="Helvetica Light"/>
        <a:cs typeface="Helvetica Light"/>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1" spc="0" strike="noStrike" sz="4500" u="none" kumimoji="0" normalizeH="0">
        <a:ln>
          <a:noFill/>
        </a:ln>
        <a:solidFill>
          <a:srgbClr val="000000"/>
        </a:solidFill>
        <a:effectLst/>
        <a:uFillTx/>
        <a:latin typeface="Helvetica Light"/>
        <a:ea typeface="Helvetica Light"/>
        <a:cs typeface="Helvetica Light"/>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1" spc="0" strike="noStrike" sz="4500" u="none" kumimoji="0" normalizeH="0">
        <a:ln>
          <a:noFill/>
        </a:ln>
        <a:solidFill>
          <a:srgbClr val="000000"/>
        </a:solidFill>
        <a:effectLst/>
        <a:uFillTx/>
        <a:latin typeface="Helvetica Light"/>
        <a:ea typeface="Helvetica Light"/>
        <a:cs typeface="Helvetica Light"/>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1" spc="0" strike="noStrike" sz="4500" u="none" kumimoji="0" normalizeH="0">
        <a:ln>
          <a:noFill/>
        </a:ln>
        <a:solidFill>
          <a:srgbClr val="000000"/>
        </a:solidFill>
        <a:effectLst/>
        <a:uFillTx/>
        <a:latin typeface="Helvetica Light"/>
        <a:ea typeface="Helvetica Light"/>
        <a:cs typeface="Helvetica Light"/>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1" spc="0" strike="noStrike" sz="4500" u="none" kumimoji="0" normalizeH="0">
        <a:ln>
          <a:noFill/>
        </a:ln>
        <a:solidFill>
          <a:srgbClr val="000000"/>
        </a:solidFill>
        <a:effectLst/>
        <a:uFillTx/>
        <a:latin typeface="Helvetica Light"/>
        <a:ea typeface="Helvetica Light"/>
        <a:cs typeface="Helvetica Light"/>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1" spc="0" strike="noStrike" sz="4500" u="none" kumimoji="0" normalizeH="0">
        <a:ln>
          <a:noFill/>
        </a:ln>
        <a:solidFill>
          <a:srgbClr val="000000"/>
        </a:solidFill>
        <a:effectLst/>
        <a:uFillTx/>
        <a:latin typeface="Helvetica Light"/>
        <a:ea typeface="Helvetica Light"/>
        <a:cs typeface="Helvetica Light"/>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p:nvPr>
            <p:ph type="sldImg"/>
          </p:nvPr>
        </p:nvSpPr>
        <p:spPr>
          <a:xfrm>
            <a:off x="1143000" y="685800"/>
            <a:ext cx="4572000" cy="3429000"/>
          </a:xfrm>
          <a:prstGeom prst="rect">
            <a:avLst/>
          </a:prstGeom>
        </p:spPr>
        <p:txBody>
          <a:bodyPr/>
          <a:lstStyle/>
          <a:p>
            <a:pPr/>
          </a:p>
        </p:txBody>
      </p:sp>
      <p:sp>
        <p:nvSpPr>
          <p:cNvPr id="118" name="Shape 11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6972280"/>
            <a:ext cx="20828000" cy="2431916"/>
          </a:xfrm>
          <a:prstGeom prst="rect">
            <a:avLst/>
          </a:prstGeom>
        </p:spPr>
        <p:txBody>
          <a:bodyPr anchor="b"/>
          <a:lstStyle/>
          <a:p>
            <a:pPr/>
            <a:r>
              <a:t>Title Text</a:t>
            </a:r>
          </a:p>
        </p:txBody>
      </p:sp>
      <p:sp>
        <p:nvSpPr>
          <p:cNvPr id="12" name="Shape 12"/>
          <p:cNvSpPr/>
          <p:nvPr>
            <p:ph type="body" sz="quarter" idx="1"/>
          </p:nvPr>
        </p:nvSpPr>
        <p:spPr>
          <a:xfrm>
            <a:off x="1778000" y="10119437"/>
            <a:ext cx="20828000" cy="2043618"/>
          </a:xfrm>
          <a:prstGeom prst="rect">
            <a:avLst/>
          </a:prstGeom>
        </p:spPr>
        <p:txBody>
          <a:bodyPr anchor="t"/>
          <a:lstStyle>
            <a:lvl1pPr marL="0" indent="0" algn="ctr">
              <a:spcBef>
                <a:spcPts val="0"/>
              </a:spcBef>
              <a:buSzTx/>
              <a:buNone/>
              <a:defRPr sz="7900" u="sng">
                <a:latin typeface="Avenir Next"/>
                <a:ea typeface="Avenir Next"/>
                <a:cs typeface="Avenir Next"/>
                <a:sym typeface="Avenir Next"/>
              </a:defRPr>
            </a:lvl1pPr>
            <a:lvl2pPr marL="0" indent="228600" algn="ctr">
              <a:spcBef>
                <a:spcPts val="0"/>
              </a:spcBef>
              <a:buSzTx/>
              <a:buNone/>
              <a:defRPr sz="7900" u="sng">
                <a:latin typeface="Avenir Next"/>
                <a:ea typeface="Avenir Next"/>
                <a:cs typeface="Avenir Next"/>
                <a:sym typeface="Avenir Next"/>
              </a:defRPr>
            </a:lvl2pPr>
            <a:lvl3pPr marL="0" indent="457200" algn="ctr">
              <a:spcBef>
                <a:spcPts val="0"/>
              </a:spcBef>
              <a:buSzTx/>
              <a:buNone/>
              <a:defRPr sz="7900" u="sng">
                <a:latin typeface="Avenir Next"/>
                <a:ea typeface="Avenir Next"/>
                <a:cs typeface="Avenir Next"/>
                <a:sym typeface="Avenir Next"/>
              </a:defRPr>
            </a:lvl3pPr>
            <a:lvl4pPr marL="0" indent="685800" algn="ctr">
              <a:spcBef>
                <a:spcPts val="0"/>
              </a:spcBef>
              <a:buSzTx/>
              <a:buNone/>
              <a:defRPr sz="7900" u="sng">
                <a:latin typeface="Avenir Next"/>
                <a:ea typeface="Avenir Next"/>
                <a:cs typeface="Avenir Next"/>
                <a:sym typeface="Avenir Next"/>
              </a:defRPr>
            </a:lvl4pPr>
            <a:lvl5pPr marL="0" indent="914400" algn="ctr">
              <a:spcBef>
                <a:spcPts val="0"/>
              </a:spcBef>
              <a:buSzTx/>
              <a:buNone/>
              <a:defRPr sz="7900" u="sng">
                <a:latin typeface="Avenir Next"/>
                <a:ea typeface="Avenir Next"/>
                <a:cs typeface="Avenir Next"/>
                <a:sym typeface="Avenir Next"/>
              </a:defRPr>
            </a:lvl5pPr>
          </a:lstStyle>
          <a:p>
            <a:pPr/>
            <a:r>
              <a:t>Body Level One</a:t>
            </a:r>
          </a:p>
          <a:p>
            <a:pPr lvl="1"/>
            <a:r>
              <a:t>Body Level Two</a:t>
            </a:r>
          </a:p>
          <a:p>
            <a:pPr lvl="2"/>
            <a:r>
              <a:t>Body Level Three</a:t>
            </a:r>
          </a:p>
          <a:p>
            <a:pPr lvl="3"/>
            <a:r>
              <a:t>Body Level Four</a:t>
            </a:r>
          </a:p>
          <a:p>
            <a:pPr lvl="4"/>
            <a:r>
              <a:t>Body Level Five</a:t>
            </a:r>
          </a:p>
        </p:txBody>
      </p:sp>
      <p:pic>
        <p:nvPicPr>
          <p:cNvPr id="13" name="New Life Church Teesside_logo life groups-01.png"/>
          <p:cNvPicPr>
            <a:picLocks noChangeAspect="1"/>
          </p:cNvPicPr>
          <p:nvPr/>
        </p:nvPicPr>
        <p:blipFill>
          <a:blip r:embed="rId2">
            <a:extLst/>
          </a:blip>
          <a:stretch>
            <a:fillRect/>
          </a:stretch>
        </p:blipFill>
        <p:spPr>
          <a:xfrm>
            <a:off x="10076942" y="902033"/>
            <a:ext cx="4230117" cy="4238379"/>
          </a:xfrm>
          <a:prstGeom prst="rect">
            <a:avLst/>
          </a:prstGeom>
          <a:ln w="25400">
            <a:miter lim="400000"/>
          </a:ln>
          <a:effectLst>
            <a:reflection blurRad="0" stA="100000" stPos="0" endA="0" endPos="40000" dist="0" dir="5400000" fadeDir="5400000" sx="100000" sy="-100000" kx="0" ky="0" algn="bl" rotWithShape="0"/>
          </a:effectLst>
        </p:spPr>
      </p:pic>
      <p:sp>
        <p:nvSpPr>
          <p:cNvPr id="14" name="Shape 1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4" name="Shape 94"/>
          <p:cNvSpPr/>
          <p:nvPr>
            <p:ph type="body" sz="quarter" idx="13"/>
          </p:nvPr>
        </p:nvSpPr>
        <p:spPr>
          <a:xfrm>
            <a:off x="2387600" y="8953500"/>
            <a:ext cx="19621500" cy="787400"/>
          </a:xfrm>
          <a:prstGeom prst="rect">
            <a:avLst/>
          </a:prstGeom>
        </p:spPr>
        <p:txBody>
          <a:bodyPr anchor="t">
            <a:spAutoFit/>
          </a:bodyPr>
          <a:lstStyle>
            <a:lvl1pPr marL="0" indent="0" algn="ctr">
              <a:spcBef>
                <a:spcPts val="0"/>
              </a:spcBef>
              <a:buSzTx/>
              <a:buNone/>
              <a:defRPr i="1" sz="4500"/>
            </a:lvl1pPr>
          </a:lstStyle>
          <a:p>
            <a:pPr/>
            <a:r>
              <a:t>–Johnny Appleseed</a:t>
            </a:r>
          </a:p>
        </p:txBody>
      </p:sp>
      <p:sp>
        <p:nvSpPr>
          <p:cNvPr id="95" name="Shape 95"/>
          <p:cNvSpPr/>
          <p:nvPr>
            <p:ph type="body" sz="quarter" idx="14"/>
          </p:nvPr>
        </p:nvSpPr>
        <p:spPr>
          <a:xfrm>
            <a:off x="2387600" y="6007099"/>
            <a:ext cx="19621500" cy="965201"/>
          </a:xfrm>
          <a:prstGeom prst="rect">
            <a:avLst/>
          </a:prstGeom>
        </p:spPr>
        <p:txBody>
          <a:bodyPr>
            <a:spAutoFit/>
          </a:bodyPr>
          <a:lstStyle>
            <a:lvl1pPr marL="0" indent="0" algn="ctr">
              <a:spcBef>
                <a:spcPts val="0"/>
              </a:spcBef>
              <a:buSzTx/>
              <a:buNone/>
              <a:defRPr sz="5700"/>
            </a:lvl1pPr>
          </a:lstStyle>
          <a:p>
            <a:pPr/>
            <a:r>
              <a:t>“Type a quote here.” </a:t>
            </a:r>
          </a:p>
        </p:txBody>
      </p:sp>
      <p:sp>
        <p:nvSpPr>
          <p:cNvPr id="96" name="Shape 9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3" name="Shape 103"/>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4" name="Shape 10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1" name="Shape 11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1" name="Shape 21"/>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2" name="Shape 22"/>
          <p:cNvSpPr/>
          <p:nvPr>
            <p:ph type="title"/>
          </p:nvPr>
        </p:nvSpPr>
        <p:spPr>
          <a:xfrm>
            <a:off x="635000" y="9448800"/>
            <a:ext cx="23114000" cy="2006600"/>
          </a:xfrm>
          <a:prstGeom prst="rect">
            <a:avLst/>
          </a:prstGeom>
        </p:spPr>
        <p:txBody>
          <a:bodyPr anchor="b"/>
          <a:lstStyle/>
          <a:p>
            <a:pPr/>
            <a:r>
              <a:t>Title Text</a:t>
            </a:r>
          </a:p>
        </p:txBody>
      </p:sp>
      <p:sp>
        <p:nvSpPr>
          <p:cNvPr id="23" name="Shape 23"/>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7900" u="sng">
                <a:latin typeface="Avenir Next"/>
                <a:ea typeface="Avenir Next"/>
                <a:cs typeface="Avenir Next"/>
                <a:sym typeface="Avenir Next"/>
              </a:defRPr>
            </a:lvl1pPr>
            <a:lvl2pPr marL="0" indent="228600" algn="ctr">
              <a:spcBef>
                <a:spcPts val="0"/>
              </a:spcBef>
              <a:buSzTx/>
              <a:buNone/>
              <a:defRPr sz="7900" u="sng">
                <a:latin typeface="Avenir Next"/>
                <a:ea typeface="Avenir Next"/>
                <a:cs typeface="Avenir Next"/>
                <a:sym typeface="Avenir Next"/>
              </a:defRPr>
            </a:lvl2pPr>
            <a:lvl3pPr marL="0" indent="457200" algn="ctr">
              <a:spcBef>
                <a:spcPts val="0"/>
              </a:spcBef>
              <a:buSzTx/>
              <a:buNone/>
              <a:defRPr sz="7900" u="sng">
                <a:latin typeface="Avenir Next"/>
                <a:ea typeface="Avenir Next"/>
                <a:cs typeface="Avenir Next"/>
                <a:sym typeface="Avenir Next"/>
              </a:defRPr>
            </a:lvl3pPr>
            <a:lvl4pPr marL="0" indent="685800" algn="ctr">
              <a:spcBef>
                <a:spcPts val="0"/>
              </a:spcBef>
              <a:buSzTx/>
              <a:buNone/>
              <a:defRPr sz="7900" u="sng">
                <a:latin typeface="Avenir Next"/>
                <a:ea typeface="Avenir Next"/>
                <a:cs typeface="Avenir Next"/>
                <a:sym typeface="Avenir Next"/>
              </a:defRPr>
            </a:lvl4pPr>
            <a:lvl5pPr marL="0" indent="914400" algn="ctr">
              <a:spcBef>
                <a:spcPts val="0"/>
              </a:spcBef>
              <a:buSzTx/>
              <a:buNone/>
              <a:defRPr sz="7900" u="sng">
                <a:latin typeface="Avenir Next"/>
                <a:ea typeface="Avenir Next"/>
                <a:cs typeface="Avenir Next"/>
                <a:sym typeface="Avenir Next"/>
              </a:defRPr>
            </a:lvl5pPr>
          </a:lstStyle>
          <a:p>
            <a:pPr/>
            <a:r>
              <a:t>Body Level One</a:t>
            </a:r>
          </a:p>
          <a:p>
            <a:pPr lvl="1"/>
            <a:r>
              <a:t>Body Level Two</a:t>
            </a:r>
          </a:p>
          <a:p>
            <a:pPr lvl="2"/>
            <a:r>
              <a:t>Body Level Three</a:t>
            </a:r>
          </a:p>
          <a:p>
            <a:pPr lvl="3"/>
            <a:r>
              <a:t>Body Level Four</a:t>
            </a:r>
          </a:p>
          <a:p>
            <a:pPr lvl="4"/>
            <a:r>
              <a:t>Body Level Five</a:t>
            </a:r>
          </a:p>
        </p:txBody>
      </p:sp>
      <p:sp>
        <p:nvSpPr>
          <p:cNvPr id="24" name="Shape 2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1" name="Shape 31"/>
          <p:cNvSpPr/>
          <p:nvPr>
            <p:ph type="title"/>
          </p:nvPr>
        </p:nvSpPr>
        <p:spPr>
          <a:xfrm>
            <a:off x="1778000" y="4533900"/>
            <a:ext cx="20828000" cy="4648200"/>
          </a:xfrm>
          <a:prstGeom prst="rect">
            <a:avLst/>
          </a:prstGeom>
        </p:spPr>
        <p:txBody>
          <a:bodyPr/>
          <a:lstStyle/>
          <a:p>
            <a:pPr/>
            <a:r>
              <a:t>Title Text</a:t>
            </a:r>
          </a:p>
        </p:txBody>
      </p:sp>
      <p:sp>
        <p:nvSpPr>
          <p:cNvPr id="32" name="Shape 3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9" name="Shape 39"/>
          <p:cNvSpPr/>
          <p:nvPr>
            <p:ph type="pic" sz="half" idx="13"/>
          </p:nvPr>
        </p:nvSpPr>
        <p:spPr>
          <a:xfrm>
            <a:off x="13165980" y="1104900"/>
            <a:ext cx="9525001" cy="11506200"/>
          </a:xfrm>
          <a:prstGeom prst="rect">
            <a:avLst/>
          </a:prstGeom>
        </p:spPr>
        <p:txBody>
          <a:bodyPr lIns="91439" tIns="45719" rIns="91439" bIns="45719" anchor="t">
            <a:noAutofit/>
          </a:bodyPr>
          <a:lstStyle/>
          <a:p>
            <a:pPr/>
          </a:p>
        </p:txBody>
      </p:sp>
      <p:sp>
        <p:nvSpPr>
          <p:cNvPr id="40" name="Shape 40"/>
          <p:cNvSpPr/>
          <p:nvPr>
            <p:ph type="title"/>
          </p:nvPr>
        </p:nvSpPr>
        <p:spPr>
          <a:xfrm>
            <a:off x="1651000" y="1104900"/>
            <a:ext cx="10223500" cy="5613400"/>
          </a:xfrm>
          <a:prstGeom prst="rect">
            <a:avLst/>
          </a:prstGeom>
        </p:spPr>
        <p:txBody>
          <a:bodyPr anchor="b"/>
          <a:lstStyle>
            <a:lvl1pPr>
              <a:defRPr sz="8400">
                <a:latin typeface="Helvetica Light"/>
                <a:ea typeface="Helvetica Light"/>
                <a:cs typeface="Helvetica Light"/>
                <a:sym typeface="Helvetica Light"/>
              </a:defRPr>
            </a:lvl1pPr>
          </a:lstStyle>
          <a:p>
            <a:pPr/>
            <a:r>
              <a:t>Title Text</a:t>
            </a:r>
          </a:p>
        </p:txBody>
      </p:sp>
      <p:sp>
        <p:nvSpPr>
          <p:cNvPr id="41" name="Shape 4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7900" u="sng">
                <a:latin typeface="Avenir Next"/>
                <a:ea typeface="Avenir Next"/>
                <a:cs typeface="Avenir Next"/>
                <a:sym typeface="Avenir Next"/>
              </a:defRPr>
            </a:lvl1pPr>
            <a:lvl2pPr marL="0" indent="228600" algn="ctr">
              <a:spcBef>
                <a:spcPts val="0"/>
              </a:spcBef>
              <a:buSzTx/>
              <a:buNone/>
              <a:defRPr sz="7900" u="sng">
                <a:latin typeface="Avenir Next"/>
                <a:ea typeface="Avenir Next"/>
                <a:cs typeface="Avenir Next"/>
                <a:sym typeface="Avenir Next"/>
              </a:defRPr>
            </a:lvl2pPr>
            <a:lvl3pPr marL="0" indent="457200" algn="ctr">
              <a:spcBef>
                <a:spcPts val="0"/>
              </a:spcBef>
              <a:buSzTx/>
              <a:buNone/>
              <a:defRPr sz="7900" u="sng">
                <a:latin typeface="Avenir Next"/>
                <a:ea typeface="Avenir Next"/>
                <a:cs typeface="Avenir Next"/>
                <a:sym typeface="Avenir Next"/>
              </a:defRPr>
            </a:lvl3pPr>
            <a:lvl4pPr marL="0" indent="685800" algn="ctr">
              <a:spcBef>
                <a:spcPts val="0"/>
              </a:spcBef>
              <a:buSzTx/>
              <a:buNone/>
              <a:defRPr sz="7900" u="sng">
                <a:latin typeface="Avenir Next"/>
                <a:ea typeface="Avenir Next"/>
                <a:cs typeface="Avenir Next"/>
                <a:sym typeface="Avenir Next"/>
              </a:defRPr>
            </a:lvl4pPr>
            <a:lvl5pPr marL="0" indent="914400" algn="ctr">
              <a:spcBef>
                <a:spcPts val="0"/>
              </a:spcBef>
              <a:buSzTx/>
              <a:buNone/>
              <a:defRPr sz="7900" u="sng">
                <a:latin typeface="Avenir Next"/>
                <a:ea typeface="Avenir Next"/>
                <a:cs typeface="Avenir Next"/>
                <a:sym typeface="Avenir Next"/>
              </a:defRPr>
            </a:lvl5pPr>
          </a:lstStyle>
          <a:p>
            <a:pPr/>
            <a:r>
              <a:t>Body Level One</a:t>
            </a:r>
          </a:p>
          <a:p>
            <a:pPr lvl="1"/>
            <a:r>
              <a:t>Body Level Two</a:t>
            </a:r>
          </a:p>
          <a:p>
            <a:pPr lvl="2"/>
            <a:r>
              <a:t>Body Level Three</a:t>
            </a:r>
          </a:p>
          <a:p>
            <a:pPr lvl="3"/>
            <a:r>
              <a:t>Body Level Four</a:t>
            </a:r>
          </a:p>
          <a:p>
            <a:pPr lvl="4"/>
            <a:r>
              <a:t>Body Level Five</a:t>
            </a:r>
          </a:p>
        </p:txBody>
      </p:sp>
      <p:sp>
        <p:nvSpPr>
          <p:cNvPr id="42" name="Shape 4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9" name="Shape 49"/>
          <p:cNvSpPr/>
          <p:nvPr>
            <p:ph type="title"/>
          </p:nvPr>
        </p:nvSpPr>
        <p:spPr>
          <a:prstGeom prst="rect">
            <a:avLst/>
          </a:prstGeom>
        </p:spPr>
        <p:txBody>
          <a:bodyPr/>
          <a:lstStyle/>
          <a:p>
            <a:pPr/>
            <a:r>
              <a:t>Title Text</a:t>
            </a:r>
          </a:p>
        </p:txBody>
      </p:sp>
      <p:sp>
        <p:nvSpPr>
          <p:cNvPr id="50" name="Shape 5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7" name="Shape 57"/>
          <p:cNvSpPr/>
          <p:nvPr>
            <p:ph type="title"/>
          </p:nvPr>
        </p:nvSpPr>
        <p:spPr>
          <a:prstGeom prst="rect">
            <a:avLst/>
          </a:prstGeom>
        </p:spPr>
        <p:txBody>
          <a:bodyPr/>
          <a:lstStyle>
            <a:lvl1pPr>
              <a:defRPr sz="10900"/>
            </a:lvl1pPr>
          </a:lstStyle>
          <a:p>
            <a:pPr/>
            <a:r>
              <a:t>Title Text</a:t>
            </a:r>
          </a:p>
        </p:txBody>
      </p:sp>
      <p:sp>
        <p:nvSpPr>
          <p:cNvPr id="58" name="Shape 58"/>
          <p:cNvSpPr/>
          <p:nvPr>
            <p:ph type="body" idx="1"/>
          </p:nvPr>
        </p:nvSpPr>
        <p:spPr>
          <a:prstGeom prst="rect">
            <a:avLst/>
          </a:prstGeom>
        </p:spPr>
        <p:txBody>
          <a:bodyPr/>
          <a:lstStyle>
            <a:lvl1pPr>
              <a:defRPr b="1" i="1">
                <a:latin typeface="Helvetica"/>
                <a:ea typeface="Helvetica"/>
                <a:cs typeface="Helvetica"/>
                <a:sym typeface="Helvetica"/>
              </a:defRPr>
            </a:lvl1pPr>
          </a:lstStyle>
          <a:p>
            <a:pPr/>
            <a:r>
              <a:t>Body Level One</a:t>
            </a:r>
          </a:p>
          <a:p>
            <a:pPr lvl="1"/>
            <a:r>
              <a:t>Body Level Two</a:t>
            </a:r>
          </a:p>
          <a:p>
            <a:pPr lvl="2"/>
            <a:r>
              <a:t>Body Level Three</a:t>
            </a:r>
          </a:p>
          <a:p>
            <a:pPr lvl="3"/>
            <a:r>
              <a:t>Body Level Four</a:t>
            </a:r>
          </a:p>
          <a:p>
            <a:pPr lvl="4"/>
            <a:r>
              <a:t>Body Level Five</a:t>
            </a:r>
          </a:p>
        </p:txBody>
      </p:sp>
      <p:sp>
        <p:nvSpPr>
          <p:cNvPr id="59" name="Shape 5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6" name="Shape 66"/>
          <p:cNvSpPr/>
          <p:nvPr>
            <p:ph type="pic" sz="half" idx="13"/>
          </p:nvPr>
        </p:nvSpPr>
        <p:spPr>
          <a:xfrm>
            <a:off x="13169900" y="3238500"/>
            <a:ext cx="9525000" cy="9207500"/>
          </a:xfrm>
          <a:prstGeom prst="rect">
            <a:avLst/>
          </a:prstGeom>
        </p:spPr>
        <p:txBody>
          <a:bodyPr lIns="91439" tIns="45719" rIns="91439" bIns="45719" anchor="t">
            <a:noAutofit/>
          </a:bodyPr>
          <a:lstStyle/>
          <a:p>
            <a:pPr/>
          </a:p>
        </p:txBody>
      </p:sp>
      <p:sp>
        <p:nvSpPr>
          <p:cNvPr id="67" name="Shape 67"/>
          <p:cNvSpPr/>
          <p:nvPr>
            <p:ph type="title"/>
          </p:nvPr>
        </p:nvSpPr>
        <p:spPr>
          <a:prstGeom prst="rect">
            <a:avLst/>
          </a:prstGeom>
        </p:spPr>
        <p:txBody>
          <a:bodyPr/>
          <a:lstStyle/>
          <a:p>
            <a:pPr/>
            <a:r>
              <a:t>Title Text</a:t>
            </a:r>
          </a:p>
        </p:txBody>
      </p:sp>
      <p:sp>
        <p:nvSpPr>
          <p:cNvPr id="68" name="Shape 68"/>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9" name="Shape 6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6" name="Shape 76"/>
          <p:cNvSpPr/>
          <p:nvPr>
            <p:ph type="body" idx="1"/>
          </p:nvPr>
        </p:nvSpPr>
        <p:spPr>
          <a:xfrm>
            <a:off x="1689100" y="1778000"/>
            <a:ext cx="21005800" cy="101473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hape 7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4" name="Shape 84"/>
          <p:cNvSpPr/>
          <p:nvPr>
            <p:ph type="pic" sz="quarter" idx="13"/>
          </p:nvPr>
        </p:nvSpPr>
        <p:spPr>
          <a:xfrm>
            <a:off x="15760700" y="7048500"/>
            <a:ext cx="7404100" cy="5549900"/>
          </a:xfrm>
          <a:prstGeom prst="rect">
            <a:avLst/>
          </a:prstGeom>
        </p:spPr>
        <p:txBody>
          <a:bodyPr lIns="91439" tIns="45719" rIns="91439" bIns="45719" anchor="t">
            <a:noAutofit/>
          </a:bodyPr>
          <a:lstStyle/>
          <a:p>
            <a:pPr/>
          </a:p>
        </p:txBody>
      </p:sp>
      <p:sp>
        <p:nvSpPr>
          <p:cNvPr id="85" name="Shape 85"/>
          <p:cNvSpPr/>
          <p:nvPr>
            <p:ph type="pic" sz="quarter" idx="14"/>
          </p:nvPr>
        </p:nvSpPr>
        <p:spPr>
          <a:xfrm>
            <a:off x="15760700" y="1130300"/>
            <a:ext cx="7404100" cy="5549900"/>
          </a:xfrm>
          <a:prstGeom prst="rect">
            <a:avLst/>
          </a:prstGeom>
        </p:spPr>
        <p:txBody>
          <a:bodyPr lIns="91439" tIns="45719" rIns="91439" bIns="45719" anchor="t">
            <a:noAutofit/>
          </a:bodyPr>
          <a:lstStyle/>
          <a:p>
            <a:pPr/>
          </a:p>
        </p:txBody>
      </p:sp>
      <p:sp>
        <p:nvSpPr>
          <p:cNvPr id="86" name="Shape 86"/>
          <p:cNvSpPr/>
          <p:nvPr>
            <p:ph type="pic" idx="15"/>
          </p:nvPr>
        </p:nvSpPr>
        <p:spPr>
          <a:xfrm>
            <a:off x="1206500" y="1130300"/>
            <a:ext cx="14173200" cy="11468100"/>
          </a:xfrm>
          <a:prstGeom prst="rect">
            <a:avLst/>
          </a:prstGeom>
        </p:spPr>
        <p:txBody>
          <a:bodyPr lIns="91439" tIns="45719" rIns="91439" bIns="45719" anchor="t">
            <a:noAutofit/>
          </a:bodyPr>
          <a:lstStyle/>
          <a:p>
            <a:pPr/>
          </a:p>
        </p:txBody>
      </p:sp>
      <p:sp>
        <p:nvSpPr>
          <p:cNvPr id="87" name="Shape 8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3D3D3"/>
            </a:gs>
          </a:gsLst>
          <a:lin ang="5400000" scaled="0"/>
        </a:gradFill>
      </p:bgPr>
    </p:bg>
    <p:spTree>
      <p:nvGrpSpPr>
        <p:cNvPr id="1" name=""/>
        <p:cNvGrpSpPr/>
        <p:nvPr/>
      </p:nvGrpSpPr>
      <p:grpSpPr>
        <a:xfrm>
          <a:off x="0" y="0"/>
          <a:ext cx="0" cy="0"/>
          <a:chOff x="0" y="0"/>
          <a:chExt cx="0" cy="0"/>
        </a:xfrm>
      </p:grpSpPr>
      <p:sp>
        <p:nvSpPr>
          <p:cNvPr id="2" name="Shape 2"/>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i="0"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Azoft Sans"/>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Azoft Sans"/>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Azoft Sans"/>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Azoft Sans"/>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Azoft Sans"/>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Azoft Sans"/>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Azoft Sans"/>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Azoft Sans"/>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Azoft Sans"/>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000000"/>
          </a:solidFill>
          <a:uFillTx/>
          <a:latin typeface="Helvetica Light"/>
          <a:ea typeface="Helvetica Light"/>
          <a:cs typeface="Helvetica Light"/>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000000"/>
          </a:solidFill>
          <a:uFillTx/>
          <a:latin typeface="Helvetica Light"/>
          <a:ea typeface="Helvetica Light"/>
          <a:cs typeface="Helvetica Light"/>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000000"/>
          </a:solidFill>
          <a:uFillTx/>
          <a:latin typeface="Helvetica Light"/>
          <a:ea typeface="Helvetica Light"/>
          <a:cs typeface="Helvetica Light"/>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000000"/>
          </a:solidFill>
          <a:uFillTx/>
          <a:latin typeface="Helvetica Light"/>
          <a:ea typeface="Helvetica Light"/>
          <a:cs typeface="Helvetica Light"/>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000000"/>
          </a:solidFill>
          <a:uFillTx/>
          <a:latin typeface="Helvetica Light"/>
          <a:ea typeface="Helvetica Light"/>
          <a:cs typeface="Helvetica Light"/>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000000"/>
          </a:solidFill>
          <a:uFillTx/>
          <a:latin typeface="Helvetica Light"/>
          <a:ea typeface="Helvetica Light"/>
          <a:cs typeface="Helvetica Light"/>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ctrTitle"/>
          </p:nvPr>
        </p:nvSpPr>
        <p:spPr>
          <a:prstGeom prst="rect">
            <a:avLst/>
          </a:prstGeom>
        </p:spPr>
        <p:txBody>
          <a:bodyPr/>
          <a:lstStyle/>
          <a:p>
            <a:pPr/>
            <a:r>
              <a:t>EVANGELISM </a:t>
            </a:r>
          </a:p>
        </p:txBody>
      </p:sp>
      <p:sp>
        <p:nvSpPr>
          <p:cNvPr id="121" name="Shape 121"/>
          <p:cNvSpPr/>
          <p:nvPr>
            <p:ph type="subTitle" sz="quarter" idx="1"/>
          </p:nvPr>
        </p:nvSpPr>
        <p:spPr>
          <a:prstGeom prst="rect">
            <a:avLst/>
          </a:prstGeom>
        </p:spPr>
        <p:txBody>
          <a:bodyPr/>
          <a:lstStyle/>
          <a:p>
            <a:pPr/>
            <a:r>
              <a:t>Part 3 - THIS IS WHAT GOD DID FOR ME!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p:nvPr>
        </p:nvSpPr>
        <p:spPr>
          <a:prstGeom prst="rect">
            <a:avLst/>
          </a:prstGeom>
        </p:spPr>
        <p:txBody>
          <a:bodyPr/>
          <a:lstStyle>
            <a:lvl1pPr marL="2219913" indent="-2219913" defTabSz="808990">
              <a:buSzPct val="100000"/>
              <a:buAutoNum type="romanUcPeriod" startAt="3"/>
              <a:defRPr sz="10682"/>
            </a:lvl1pPr>
          </a:lstStyle>
          <a:p>
            <a:pPr/>
            <a:r>
              <a:t>EXAMPLES OF TESTIMONIES </a:t>
            </a:r>
          </a:p>
        </p:txBody>
      </p:sp>
      <p:sp>
        <p:nvSpPr>
          <p:cNvPr id="150" name="Shape 150"/>
          <p:cNvSpPr/>
          <p:nvPr>
            <p:ph type="body" idx="1"/>
          </p:nvPr>
        </p:nvSpPr>
        <p:spPr>
          <a:prstGeom prst="rect">
            <a:avLst/>
          </a:prstGeom>
        </p:spPr>
        <p:txBody>
          <a:bodyPr anchor="t"/>
          <a:lstStyle/>
          <a:p>
            <a:pPr marL="1745672" indent="-1745672" algn="ctr">
              <a:spcBef>
                <a:spcPts val="0"/>
              </a:spcBef>
              <a:buSzPct val="100000"/>
              <a:buAutoNum type="alphaUcPeriod" startAt="1"/>
              <a:defRPr b="0" i="0" sz="8400">
                <a:latin typeface="Helvetica Light"/>
                <a:ea typeface="Helvetica Light"/>
                <a:cs typeface="Helvetica Light"/>
                <a:sym typeface="Helvetica Light"/>
              </a:defRPr>
            </a:pPr>
            <a:r>
              <a:t>The woman at the well (Jn 4:28-29)</a:t>
            </a:r>
          </a:p>
          <a:p>
            <a:pPr marL="1745672" indent="-1745672" algn="ctr">
              <a:spcBef>
                <a:spcPts val="0"/>
              </a:spcBef>
              <a:buSzPct val="100000"/>
              <a:buAutoNum type="alphaUcPeriod" startAt="1"/>
              <a:defRPr b="0" i="0" sz="8400">
                <a:latin typeface="Helvetica Light"/>
                <a:ea typeface="Helvetica Light"/>
                <a:cs typeface="Helvetica Light"/>
                <a:sym typeface="Helvetica Light"/>
              </a:defRPr>
            </a:pPr>
            <a:r>
              <a:t>The man born blind (Jn 9:13-34) </a:t>
            </a:r>
          </a:p>
          <a:p>
            <a:pPr marL="1745672" indent="-1745672" algn="ctr">
              <a:spcBef>
                <a:spcPts val="0"/>
              </a:spcBef>
              <a:buSzPct val="100000"/>
              <a:buAutoNum type="alphaUcPeriod" startAt="1"/>
              <a:defRPr b="0" i="0" sz="8400">
                <a:latin typeface="Helvetica Light"/>
                <a:ea typeface="Helvetica Light"/>
                <a:cs typeface="Helvetica Light"/>
                <a:sym typeface="Helvetica Light"/>
              </a:defRPr>
            </a:pPr>
            <a:r>
              <a:t>Paul’s conversion (Ac 9, 22, and 26) </a:t>
            </a:r>
          </a:p>
          <a:p>
            <a:pPr marL="1745672" indent="-1745672" algn="ctr">
              <a:spcBef>
                <a:spcPts val="0"/>
              </a:spcBef>
              <a:buSzPct val="100000"/>
              <a:buAutoNum type="alphaUcPeriod" startAt="1"/>
              <a:defRPr b="0" i="0" sz="8400">
                <a:latin typeface="Helvetica Light"/>
                <a:ea typeface="Helvetica Light"/>
                <a:cs typeface="Helvetica Light"/>
                <a:sym typeface="Helvetica Light"/>
              </a:defRPr>
            </a:pPr>
            <a:r>
              <a:t>Paul’s testimony about events in Jerusalem (Ac 24:10-21) </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title"/>
          </p:nvPr>
        </p:nvSpPr>
        <p:spPr>
          <a:prstGeom prst="rect">
            <a:avLst/>
          </a:prstGeom>
        </p:spPr>
        <p:txBody>
          <a:bodyPr/>
          <a:lstStyle>
            <a:lvl1pPr marL="1474372" indent="-1474372" defTabSz="635634">
              <a:buSzPct val="100000"/>
              <a:buAutoNum type="romanUcPeriod" startAt="4"/>
              <a:defRPr sz="8624"/>
            </a:lvl1pPr>
          </a:lstStyle>
          <a:p>
            <a:pPr/>
            <a:r>
              <a:t>THE PREPARATION OF A TESTIMONY </a:t>
            </a:r>
          </a:p>
        </p:txBody>
      </p:sp>
      <p:pic>
        <p:nvPicPr>
          <p:cNvPr id="153" name="pasted-image.tiff"/>
          <p:cNvPicPr>
            <a:picLocks noChangeAspect="1"/>
          </p:cNvPicPr>
          <p:nvPr/>
        </p:nvPicPr>
        <p:blipFill>
          <a:blip r:embed="rId2">
            <a:extLst/>
          </a:blip>
          <a:srcRect l="26" t="3200" r="2136" b="4280"/>
          <a:stretch>
            <a:fillRect/>
          </a:stretch>
        </p:blipFill>
        <p:spPr>
          <a:xfrm>
            <a:off x="6964884" y="3293089"/>
            <a:ext cx="10233529" cy="9406218"/>
          </a:xfrm>
          <a:custGeom>
            <a:avLst/>
            <a:gdLst/>
            <a:ahLst/>
            <a:cxnLst>
              <a:cxn ang="0">
                <a:pos x="wd2" y="hd2"/>
              </a:cxn>
              <a:cxn ang="5400000">
                <a:pos x="wd2" y="hd2"/>
              </a:cxn>
              <a:cxn ang="10800000">
                <a:pos x="wd2" y="hd2"/>
              </a:cxn>
              <a:cxn ang="16200000">
                <a:pos x="wd2" y="hd2"/>
              </a:cxn>
            </a:cxnLst>
            <a:rect l="0" t="0" r="r" b="b"/>
            <a:pathLst>
              <a:path w="21559" h="21576" fill="norm" stroke="1" extrusionOk="0">
                <a:moveTo>
                  <a:pt x="1837" y="0"/>
                </a:moveTo>
                <a:lnTo>
                  <a:pt x="1675" y="193"/>
                </a:lnTo>
                <a:cubicBezTo>
                  <a:pt x="1519" y="378"/>
                  <a:pt x="1499" y="386"/>
                  <a:pt x="1191" y="393"/>
                </a:cubicBezTo>
                <a:cubicBezTo>
                  <a:pt x="717" y="404"/>
                  <a:pt x="550" y="418"/>
                  <a:pt x="435" y="458"/>
                </a:cubicBezTo>
                <a:cubicBezTo>
                  <a:pt x="243" y="524"/>
                  <a:pt x="238" y="958"/>
                  <a:pt x="425" y="1294"/>
                </a:cubicBezTo>
                <a:cubicBezTo>
                  <a:pt x="474" y="1382"/>
                  <a:pt x="514" y="1511"/>
                  <a:pt x="514" y="1579"/>
                </a:cubicBezTo>
                <a:cubicBezTo>
                  <a:pt x="514" y="1648"/>
                  <a:pt x="575" y="1795"/>
                  <a:pt x="650" y="1907"/>
                </a:cubicBezTo>
                <a:cubicBezTo>
                  <a:pt x="791" y="2119"/>
                  <a:pt x="1000" y="2735"/>
                  <a:pt x="985" y="2894"/>
                </a:cubicBezTo>
                <a:cubicBezTo>
                  <a:pt x="949" y="3270"/>
                  <a:pt x="1026" y="3327"/>
                  <a:pt x="1605" y="3357"/>
                </a:cubicBezTo>
                <a:cubicBezTo>
                  <a:pt x="1877" y="3372"/>
                  <a:pt x="2125" y="3407"/>
                  <a:pt x="2157" y="3436"/>
                </a:cubicBezTo>
                <a:cubicBezTo>
                  <a:pt x="2192" y="3466"/>
                  <a:pt x="2217" y="3609"/>
                  <a:pt x="2217" y="3784"/>
                </a:cubicBezTo>
                <a:cubicBezTo>
                  <a:pt x="2217" y="4030"/>
                  <a:pt x="2199" y="4093"/>
                  <a:pt x="2116" y="4153"/>
                </a:cubicBezTo>
                <a:cubicBezTo>
                  <a:pt x="2028" y="4216"/>
                  <a:pt x="2015" y="4274"/>
                  <a:pt x="2017" y="4585"/>
                </a:cubicBezTo>
                <a:cubicBezTo>
                  <a:pt x="2022" y="5393"/>
                  <a:pt x="2071" y="7080"/>
                  <a:pt x="2100" y="7465"/>
                </a:cubicBezTo>
                <a:cubicBezTo>
                  <a:pt x="2130" y="7871"/>
                  <a:pt x="2179" y="9342"/>
                  <a:pt x="2197" y="10348"/>
                </a:cubicBezTo>
                <a:cubicBezTo>
                  <a:pt x="2201" y="10631"/>
                  <a:pt x="2185" y="11036"/>
                  <a:pt x="2161" y="11249"/>
                </a:cubicBezTo>
                <a:cubicBezTo>
                  <a:pt x="2136" y="11461"/>
                  <a:pt x="2107" y="12376"/>
                  <a:pt x="2095" y="13282"/>
                </a:cubicBezTo>
                <a:cubicBezTo>
                  <a:pt x="2081" y="14426"/>
                  <a:pt x="2054" y="15048"/>
                  <a:pt x="2007" y="15316"/>
                </a:cubicBezTo>
                <a:cubicBezTo>
                  <a:pt x="1911" y="15856"/>
                  <a:pt x="1888" y="16080"/>
                  <a:pt x="1858" y="16762"/>
                </a:cubicBezTo>
                <a:cubicBezTo>
                  <a:pt x="1844" y="17090"/>
                  <a:pt x="1806" y="17483"/>
                  <a:pt x="1774" y="17637"/>
                </a:cubicBezTo>
                <a:lnTo>
                  <a:pt x="1718" y="17915"/>
                </a:lnTo>
                <a:lnTo>
                  <a:pt x="1340" y="17942"/>
                </a:lnTo>
                <a:cubicBezTo>
                  <a:pt x="787" y="17980"/>
                  <a:pt x="685" y="18063"/>
                  <a:pt x="604" y="18539"/>
                </a:cubicBezTo>
                <a:cubicBezTo>
                  <a:pt x="576" y="18705"/>
                  <a:pt x="512" y="18933"/>
                  <a:pt x="463" y="19045"/>
                </a:cubicBezTo>
                <a:cubicBezTo>
                  <a:pt x="413" y="19156"/>
                  <a:pt x="372" y="19286"/>
                  <a:pt x="372" y="19333"/>
                </a:cubicBezTo>
                <a:cubicBezTo>
                  <a:pt x="372" y="19380"/>
                  <a:pt x="330" y="19460"/>
                  <a:pt x="278" y="19511"/>
                </a:cubicBezTo>
                <a:cubicBezTo>
                  <a:pt x="226" y="19562"/>
                  <a:pt x="183" y="19636"/>
                  <a:pt x="183" y="19674"/>
                </a:cubicBezTo>
                <a:cubicBezTo>
                  <a:pt x="183" y="19712"/>
                  <a:pt x="140" y="19791"/>
                  <a:pt x="86" y="19849"/>
                </a:cubicBezTo>
                <a:cubicBezTo>
                  <a:pt x="28" y="19912"/>
                  <a:pt x="4" y="19970"/>
                  <a:pt x="0" y="20085"/>
                </a:cubicBezTo>
                <a:cubicBezTo>
                  <a:pt x="-1" y="20124"/>
                  <a:pt x="1" y="20168"/>
                  <a:pt x="4" y="20222"/>
                </a:cubicBezTo>
                <a:lnTo>
                  <a:pt x="18" y="20490"/>
                </a:lnTo>
                <a:lnTo>
                  <a:pt x="550" y="20571"/>
                </a:lnTo>
                <a:cubicBezTo>
                  <a:pt x="1113" y="20656"/>
                  <a:pt x="1234" y="20713"/>
                  <a:pt x="1132" y="20847"/>
                </a:cubicBezTo>
                <a:cubicBezTo>
                  <a:pt x="1054" y="20949"/>
                  <a:pt x="1191" y="21262"/>
                  <a:pt x="1381" y="21413"/>
                </a:cubicBezTo>
                <a:cubicBezTo>
                  <a:pt x="1505" y="21512"/>
                  <a:pt x="1578" y="21519"/>
                  <a:pt x="2492" y="21519"/>
                </a:cubicBezTo>
                <a:cubicBezTo>
                  <a:pt x="3030" y="21519"/>
                  <a:pt x="4140" y="21496"/>
                  <a:pt x="4959" y="21467"/>
                </a:cubicBezTo>
                <a:cubicBezTo>
                  <a:pt x="5778" y="21439"/>
                  <a:pt x="8108" y="21416"/>
                  <a:pt x="10137" y="21416"/>
                </a:cubicBezTo>
                <a:cubicBezTo>
                  <a:pt x="13563" y="21416"/>
                  <a:pt x="15028" y="21442"/>
                  <a:pt x="17254" y="21544"/>
                </a:cubicBezTo>
                <a:cubicBezTo>
                  <a:pt x="18484" y="21600"/>
                  <a:pt x="19567" y="21582"/>
                  <a:pt x="19713" y="21502"/>
                </a:cubicBezTo>
                <a:cubicBezTo>
                  <a:pt x="19778" y="21466"/>
                  <a:pt x="19879" y="21357"/>
                  <a:pt x="19938" y="21259"/>
                </a:cubicBezTo>
                <a:lnTo>
                  <a:pt x="20045" y="21081"/>
                </a:lnTo>
                <a:lnTo>
                  <a:pt x="20530" y="21081"/>
                </a:lnTo>
                <a:cubicBezTo>
                  <a:pt x="21150" y="21081"/>
                  <a:pt x="21226" y="21035"/>
                  <a:pt x="21225" y="20654"/>
                </a:cubicBezTo>
                <a:cubicBezTo>
                  <a:pt x="21224" y="20469"/>
                  <a:pt x="21195" y="20348"/>
                  <a:pt x="21131" y="20258"/>
                </a:cubicBezTo>
                <a:cubicBezTo>
                  <a:pt x="21080" y="20188"/>
                  <a:pt x="21039" y="20050"/>
                  <a:pt x="21038" y="19953"/>
                </a:cubicBezTo>
                <a:cubicBezTo>
                  <a:pt x="21038" y="19852"/>
                  <a:pt x="20998" y="19730"/>
                  <a:pt x="20947" y="19669"/>
                </a:cubicBezTo>
                <a:cubicBezTo>
                  <a:pt x="20799" y="19495"/>
                  <a:pt x="20611" y="18944"/>
                  <a:pt x="20611" y="18684"/>
                </a:cubicBezTo>
                <a:cubicBezTo>
                  <a:pt x="20611" y="18215"/>
                  <a:pt x="20376" y="18045"/>
                  <a:pt x="19726" y="18044"/>
                </a:cubicBezTo>
                <a:cubicBezTo>
                  <a:pt x="19327" y="18044"/>
                  <a:pt x="19305" y="18022"/>
                  <a:pt x="19280" y="17561"/>
                </a:cubicBezTo>
                <a:cubicBezTo>
                  <a:pt x="19265" y="17300"/>
                  <a:pt x="19276" y="17250"/>
                  <a:pt x="19358" y="17201"/>
                </a:cubicBezTo>
                <a:cubicBezTo>
                  <a:pt x="19410" y="17169"/>
                  <a:pt x="19469" y="17121"/>
                  <a:pt x="19489" y="17092"/>
                </a:cubicBezTo>
                <a:cubicBezTo>
                  <a:pt x="19509" y="17064"/>
                  <a:pt x="19513" y="16601"/>
                  <a:pt x="19498" y="16063"/>
                </a:cubicBezTo>
                <a:cubicBezTo>
                  <a:pt x="19483" y="15525"/>
                  <a:pt x="19460" y="14702"/>
                  <a:pt x="19447" y="14235"/>
                </a:cubicBezTo>
                <a:cubicBezTo>
                  <a:pt x="19434" y="13767"/>
                  <a:pt x="19415" y="13281"/>
                  <a:pt x="19405" y="13154"/>
                </a:cubicBezTo>
                <a:cubicBezTo>
                  <a:pt x="19387" y="12932"/>
                  <a:pt x="19381" y="12284"/>
                  <a:pt x="19383" y="11626"/>
                </a:cubicBezTo>
                <a:cubicBezTo>
                  <a:pt x="19362" y="11675"/>
                  <a:pt x="19336" y="11675"/>
                  <a:pt x="19310" y="11600"/>
                </a:cubicBezTo>
                <a:cubicBezTo>
                  <a:pt x="19288" y="11537"/>
                  <a:pt x="19287" y="11337"/>
                  <a:pt x="19298" y="11154"/>
                </a:cubicBezTo>
                <a:cubicBezTo>
                  <a:pt x="19298" y="11154"/>
                  <a:pt x="19298" y="11155"/>
                  <a:pt x="19297" y="11155"/>
                </a:cubicBezTo>
                <a:cubicBezTo>
                  <a:pt x="19266" y="11189"/>
                  <a:pt x="19239" y="11186"/>
                  <a:pt x="19216" y="11146"/>
                </a:cubicBezTo>
                <a:cubicBezTo>
                  <a:pt x="19197" y="11112"/>
                  <a:pt x="19203" y="11062"/>
                  <a:pt x="19229" y="11034"/>
                </a:cubicBezTo>
                <a:cubicBezTo>
                  <a:pt x="19259" y="11001"/>
                  <a:pt x="19285" y="11003"/>
                  <a:pt x="19307" y="11038"/>
                </a:cubicBezTo>
                <a:cubicBezTo>
                  <a:pt x="19320" y="10910"/>
                  <a:pt x="19338" y="10812"/>
                  <a:pt x="19358" y="10812"/>
                </a:cubicBezTo>
                <a:cubicBezTo>
                  <a:pt x="19368" y="10812"/>
                  <a:pt x="19378" y="10843"/>
                  <a:pt x="19388" y="10887"/>
                </a:cubicBezTo>
                <a:cubicBezTo>
                  <a:pt x="19394" y="10367"/>
                  <a:pt x="19407" y="9955"/>
                  <a:pt x="19424" y="9921"/>
                </a:cubicBezTo>
                <a:cubicBezTo>
                  <a:pt x="19449" y="9869"/>
                  <a:pt x="19471" y="9176"/>
                  <a:pt x="19475" y="8338"/>
                </a:cubicBezTo>
                <a:cubicBezTo>
                  <a:pt x="19478" y="7514"/>
                  <a:pt x="19481" y="7077"/>
                  <a:pt x="19496" y="6761"/>
                </a:cubicBezTo>
                <a:cubicBezTo>
                  <a:pt x="19480" y="6762"/>
                  <a:pt x="19464" y="6745"/>
                  <a:pt x="19450" y="6706"/>
                </a:cubicBezTo>
                <a:cubicBezTo>
                  <a:pt x="19409" y="6588"/>
                  <a:pt x="19444" y="6281"/>
                  <a:pt x="19500" y="6281"/>
                </a:cubicBezTo>
                <a:cubicBezTo>
                  <a:pt x="19510" y="6281"/>
                  <a:pt x="19521" y="6298"/>
                  <a:pt x="19531" y="6323"/>
                </a:cubicBezTo>
                <a:cubicBezTo>
                  <a:pt x="19548" y="6180"/>
                  <a:pt x="19571" y="6034"/>
                  <a:pt x="19603" y="5839"/>
                </a:cubicBezTo>
                <a:cubicBezTo>
                  <a:pt x="19653" y="5540"/>
                  <a:pt x="19686" y="5181"/>
                  <a:pt x="19678" y="5042"/>
                </a:cubicBezTo>
                <a:cubicBezTo>
                  <a:pt x="19669" y="4902"/>
                  <a:pt x="19685" y="4672"/>
                  <a:pt x="19713" y="4532"/>
                </a:cubicBezTo>
                <a:cubicBezTo>
                  <a:pt x="19741" y="4391"/>
                  <a:pt x="19775" y="4115"/>
                  <a:pt x="19788" y="3917"/>
                </a:cubicBezTo>
                <a:cubicBezTo>
                  <a:pt x="19802" y="3720"/>
                  <a:pt x="19821" y="3544"/>
                  <a:pt x="19832" y="3525"/>
                </a:cubicBezTo>
                <a:cubicBezTo>
                  <a:pt x="19842" y="3506"/>
                  <a:pt x="20001" y="3476"/>
                  <a:pt x="20184" y="3459"/>
                </a:cubicBezTo>
                <a:cubicBezTo>
                  <a:pt x="20585" y="3423"/>
                  <a:pt x="20785" y="3309"/>
                  <a:pt x="20827" y="3092"/>
                </a:cubicBezTo>
                <a:cubicBezTo>
                  <a:pt x="20844" y="3005"/>
                  <a:pt x="20885" y="2877"/>
                  <a:pt x="20919" y="2806"/>
                </a:cubicBezTo>
                <a:cubicBezTo>
                  <a:pt x="20952" y="2735"/>
                  <a:pt x="21060" y="2471"/>
                  <a:pt x="21159" y="2219"/>
                </a:cubicBezTo>
                <a:cubicBezTo>
                  <a:pt x="21259" y="1966"/>
                  <a:pt x="21388" y="1696"/>
                  <a:pt x="21448" y="1619"/>
                </a:cubicBezTo>
                <a:cubicBezTo>
                  <a:pt x="21569" y="1462"/>
                  <a:pt x="21599" y="1104"/>
                  <a:pt x="21498" y="1017"/>
                </a:cubicBezTo>
                <a:cubicBezTo>
                  <a:pt x="21442" y="969"/>
                  <a:pt x="21232" y="932"/>
                  <a:pt x="20592" y="857"/>
                </a:cubicBezTo>
                <a:lnTo>
                  <a:pt x="20313" y="824"/>
                </a:lnTo>
                <a:lnTo>
                  <a:pt x="20224" y="509"/>
                </a:lnTo>
                <a:cubicBezTo>
                  <a:pt x="20144" y="229"/>
                  <a:pt x="20113" y="183"/>
                  <a:pt x="19950" y="103"/>
                </a:cubicBezTo>
                <a:cubicBezTo>
                  <a:pt x="19777" y="18"/>
                  <a:pt x="19669" y="16"/>
                  <a:pt x="18282" y="76"/>
                </a:cubicBezTo>
                <a:cubicBezTo>
                  <a:pt x="16636" y="146"/>
                  <a:pt x="16681" y="145"/>
                  <a:pt x="12684" y="205"/>
                </a:cubicBezTo>
                <a:cubicBezTo>
                  <a:pt x="9858" y="247"/>
                  <a:pt x="8363" y="222"/>
                  <a:pt x="4439" y="64"/>
                </a:cubicBezTo>
                <a:cubicBezTo>
                  <a:pt x="3568" y="29"/>
                  <a:pt x="2625" y="0"/>
                  <a:pt x="2345" y="0"/>
                </a:cubicBezTo>
                <a:lnTo>
                  <a:pt x="1837" y="0"/>
                </a:lnTo>
                <a:close/>
                <a:moveTo>
                  <a:pt x="1381" y="20897"/>
                </a:moveTo>
                <a:cubicBezTo>
                  <a:pt x="1401" y="20893"/>
                  <a:pt x="1423" y="20903"/>
                  <a:pt x="1434" y="20923"/>
                </a:cubicBezTo>
                <a:cubicBezTo>
                  <a:pt x="1449" y="20950"/>
                  <a:pt x="1441" y="20985"/>
                  <a:pt x="1417" y="21001"/>
                </a:cubicBezTo>
                <a:cubicBezTo>
                  <a:pt x="1392" y="21018"/>
                  <a:pt x="1360" y="21010"/>
                  <a:pt x="1345" y="20983"/>
                </a:cubicBezTo>
                <a:cubicBezTo>
                  <a:pt x="1329" y="20956"/>
                  <a:pt x="1337" y="20920"/>
                  <a:pt x="1361" y="20904"/>
                </a:cubicBezTo>
                <a:cubicBezTo>
                  <a:pt x="1368" y="20900"/>
                  <a:pt x="1374" y="20898"/>
                  <a:pt x="1381" y="20897"/>
                </a:cubicBezTo>
                <a:close/>
                <a:moveTo>
                  <a:pt x="3503" y="21292"/>
                </a:moveTo>
                <a:cubicBezTo>
                  <a:pt x="3599" y="21287"/>
                  <a:pt x="3706" y="21319"/>
                  <a:pt x="3706" y="21365"/>
                </a:cubicBezTo>
                <a:cubicBezTo>
                  <a:pt x="3706" y="21436"/>
                  <a:pt x="3415" y="21460"/>
                  <a:pt x="3376" y="21393"/>
                </a:cubicBezTo>
                <a:cubicBezTo>
                  <a:pt x="3359" y="21363"/>
                  <a:pt x="3377" y="21325"/>
                  <a:pt x="3416" y="21309"/>
                </a:cubicBezTo>
                <a:cubicBezTo>
                  <a:pt x="3441" y="21299"/>
                  <a:pt x="3472" y="21293"/>
                  <a:pt x="3503" y="21292"/>
                </a:cubicBezTo>
                <a:close/>
              </a:path>
            </a:pathLst>
          </a:cu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p:nvPr>
        </p:nvSpPr>
        <p:spPr>
          <a:prstGeom prst="rect">
            <a:avLst/>
          </a:prstGeom>
        </p:spPr>
        <p:txBody>
          <a:bodyPr/>
          <a:lstStyle>
            <a:lvl1pPr marL="1489640" indent="-1489640" defTabSz="528319">
              <a:buSzPct val="100000"/>
              <a:buAutoNum type="romanUcPeriod" startAt="5"/>
              <a:defRPr sz="7168"/>
            </a:lvl1pPr>
          </a:lstStyle>
          <a:p>
            <a:pPr/>
            <a:r>
              <a:t>THE SHARING OF A PERSONAL TESTIMONY </a:t>
            </a:r>
          </a:p>
        </p:txBody>
      </p:sp>
      <p:sp>
        <p:nvSpPr>
          <p:cNvPr id="156" name="Shape 156"/>
          <p:cNvSpPr/>
          <p:nvPr>
            <p:ph type="body" idx="1"/>
          </p:nvPr>
        </p:nvSpPr>
        <p:spPr>
          <a:prstGeom prst="rect">
            <a:avLst/>
          </a:prstGeom>
        </p:spPr>
        <p:txBody>
          <a:bodyPr/>
          <a:lstStyle/>
          <a:p>
            <a:pPr marL="0" indent="0" algn="ctr" defTabSz="586104">
              <a:spcBef>
                <a:spcPts val="0"/>
              </a:spcBef>
              <a:buSzTx/>
              <a:buNone/>
              <a:defRPr b="0" i="0" sz="5964">
                <a:latin typeface="Helvetica Light"/>
                <a:ea typeface="Helvetica Light"/>
                <a:cs typeface="Helvetica Light"/>
                <a:sym typeface="Helvetica Light"/>
              </a:defRPr>
            </a:pPr>
            <a:r>
              <a:t>Complete </a:t>
            </a:r>
          </a:p>
          <a:p>
            <a:pPr marL="0" indent="0" algn="ctr" defTabSz="586104">
              <a:spcBef>
                <a:spcPts val="0"/>
              </a:spcBef>
              <a:buSzTx/>
              <a:buNone/>
              <a:defRPr b="0" i="0" sz="5964">
                <a:latin typeface="Helvetica Light"/>
                <a:ea typeface="Helvetica Light"/>
                <a:cs typeface="Helvetica Light"/>
                <a:sym typeface="Helvetica Light"/>
              </a:defRPr>
            </a:pPr>
            <a:r>
              <a:t>Clear </a:t>
            </a:r>
          </a:p>
          <a:p>
            <a:pPr marL="0" indent="0" algn="ctr" defTabSz="586104">
              <a:spcBef>
                <a:spcPts val="0"/>
              </a:spcBef>
              <a:buSzTx/>
              <a:buNone/>
              <a:defRPr b="0" i="0" sz="5964">
                <a:latin typeface="Helvetica Light"/>
                <a:ea typeface="Helvetica Light"/>
                <a:cs typeface="Helvetica Light"/>
                <a:sym typeface="Helvetica Light"/>
              </a:defRPr>
            </a:pPr>
            <a:r>
              <a:t>Gospel </a:t>
            </a:r>
          </a:p>
          <a:p>
            <a:pPr marL="0" indent="0" defTabSz="586104">
              <a:spcBef>
                <a:spcPts val="0"/>
              </a:spcBef>
              <a:buSzTx/>
              <a:buNone/>
              <a:defRPr b="0" i="0" sz="5609" u="sng">
                <a:latin typeface="Avenir Next"/>
                <a:ea typeface="Avenir Next"/>
                <a:cs typeface="Avenir Next"/>
                <a:sym typeface="Avenir Next"/>
              </a:defRPr>
            </a:pPr>
            <a:r>
              <a:t>The Bad News </a:t>
            </a:r>
          </a:p>
          <a:p>
            <a:pPr marL="0" indent="0" defTabSz="586104">
              <a:spcBef>
                <a:spcPts val="0"/>
              </a:spcBef>
              <a:buSzTx/>
              <a:buNone/>
              <a:defRPr b="0" i="0" sz="3691">
                <a:latin typeface="Helvetica Light"/>
                <a:ea typeface="Helvetica Light"/>
                <a:cs typeface="Helvetica Light"/>
                <a:sym typeface="Helvetica Light"/>
              </a:defRPr>
            </a:pPr>
            <a:r>
              <a:t>We are sinners, and the penalty is death </a:t>
            </a:r>
          </a:p>
          <a:p>
            <a:pPr marL="0" indent="0" defTabSz="586104">
              <a:spcBef>
                <a:spcPts val="0"/>
              </a:spcBef>
              <a:buSzTx/>
              <a:buNone/>
              <a:defRPr b="0" i="0" sz="3691">
                <a:latin typeface="Helvetica Light"/>
                <a:ea typeface="Helvetica Light"/>
                <a:cs typeface="Helvetica Light"/>
                <a:sym typeface="Helvetica Light"/>
              </a:defRPr>
            </a:pPr>
            <a:r>
              <a:t>God is holy, and we cannot please Him </a:t>
            </a:r>
          </a:p>
          <a:p>
            <a:pPr marL="0" indent="0" defTabSz="586104">
              <a:spcBef>
                <a:spcPts val="0"/>
              </a:spcBef>
              <a:buSzTx/>
              <a:buNone/>
              <a:defRPr b="0" i="0" sz="3691">
                <a:latin typeface="Helvetica Light"/>
                <a:ea typeface="Helvetica Light"/>
                <a:cs typeface="Helvetica Light"/>
                <a:sym typeface="Helvetica Light"/>
              </a:defRPr>
            </a:pPr>
            <a:r>
              <a:t>Jesus—the Son of God—died in our place </a:t>
            </a:r>
          </a:p>
          <a:p>
            <a:pPr marL="0" indent="0" defTabSz="586104">
              <a:spcBef>
                <a:spcPts val="0"/>
              </a:spcBef>
              <a:buSzTx/>
              <a:buNone/>
              <a:defRPr b="0" i="0" sz="5609" u="sng">
                <a:latin typeface="Avenir Next"/>
                <a:ea typeface="Avenir Next"/>
                <a:cs typeface="Avenir Next"/>
                <a:sym typeface="Avenir Next"/>
              </a:defRPr>
            </a:pPr>
            <a:r>
              <a:t>The Good News </a:t>
            </a:r>
          </a:p>
          <a:p>
            <a:pPr marL="0" indent="0" defTabSz="586104">
              <a:spcBef>
                <a:spcPts val="0"/>
              </a:spcBef>
              <a:buSzTx/>
              <a:buNone/>
              <a:defRPr b="0" i="0" sz="3691">
                <a:latin typeface="Helvetica Light"/>
                <a:ea typeface="Helvetica Light"/>
                <a:cs typeface="Helvetica Light"/>
                <a:sym typeface="Helvetica Light"/>
              </a:defRPr>
            </a:pPr>
            <a:r>
              <a:t>We are saved by faith—not by our works </a:t>
            </a:r>
          </a:p>
          <a:p>
            <a:pPr marL="0" indent="0" defTabSz="586104">
              <a:spcBef>
                <a:spcPts val="0"/>
              </a:spcBef>
              <a:buSzTx/>
              <a:buNone/>
              <a:defRPr b="0" i="0" sz="3691">
                <a:latin typeface="Helvetica Light"/>
                <a:ea typeface="Helvetica Light"/>
                <a:cs typeface="Helvetica Light"/>
                <a:sym typeface="Helvetica Light"/>
              </a:defRPr>
            </a:pPr>
            <a:r>
              <a:t>We are born again into God’s family as His children </a:t>
            </a:r>
          </a:p>
          <a:p>
            <a:pPr marL="0" indent="0" defTabSz="586104">
              <a:spcBef>
                <a:spcPts val="0"/>
              </a:spcBef>
              <a:buSzTx/>
              <a:buNone/>
              <a:defRPr b="0" i="0" sz="3691">
                <a:latin typeface="Helvetica Light"/>
                <a:ea typeface="Helvetica Light"/>
                <a:cs typeface="Helvetica Light"/>
                <a:sym typeface="Helvetica Light"/>
              </a:defRPr>
            </a:pPr>
            <a:r>
              <a:t>We have the assurance of eternal life </a:t>
            </a:r>
          </a:p>
          <a:p>
            <a:pPr marL="0" indent="0" algn="ctr" defTabSz="586104">
              <a:spcBef>
                <a:spcPts val="0"/>
              </a:spcBef>
              <a:buSzTx/>
              <a:buNone/>
              <a:defRPr b="0" i="0" sz="5964">
                <a:latin typeface="Helvetica Light"/>
                <a:ea typeface="Helvetica Light"/>
                <a:cs typeface="Helvetica Light"/>
                <a:sym typeface="Helvetica Light"/>
              </a:defRPr>
            </a:pPr>
            <a:r>
              <a:t>Concise </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title"/>
          </p:nvPr>
        </p:nvSpPr>
        <p:spPr>
          <a:prstGeom prst="rect">
            <a:avLst/>
          </a:prstGeom>
        </p:spPr>
        <p:txBody>
          <a:bodyPr/>
          <a:lstStyle/>
          <a:p>
            <a:pPr/>
            <a:r>
              <a:t>QUESTIONS</a:t>
            </a:r>
          </a:p>
        </p:txBody>
      </p:sp>
      <p:sp>
        <p:nvSpPr>
          <p:cNvPr id="159" name="Shape 159"/>
          <p:cNvSpPr/>
          <p:nvPr>
            <p:ph type="body" idx="1"/>
          </p:nvPr>
        </p:nvSpPr>
        <p:spPr>
          <a:prstGeom prst="rect">
            <a:avLst/>
          </a:prstGeom>
        </p:spPr>
        <p:txBody>
          <a:bodyPr/>
          <a:lstStyle/>
          <a:p>
            <a:pPr marL="1221970" indent="-1221970" algn="ctr" defTabSz="577850">
              <a:spcBef>
                <a:spcPts val="3800"/>
              </a:spcBef>
              <a:buSzPct val="100000"/>
              <a:buAutoNum type="arabicPeriod" startAt="1"/>
              <a:defRPr b="0" i="0" sz="5880">
                <a:latin typeface="Helvetica Light"/>
                <a:ea typeface="Helvetica Light"/>
                <a:cs typeface="Helvetica Light"/>
                <a:sym typeface="Helvetica Light"/>
              </a:defRPr>
            </a:pPr>
            <a:r>
              <a:t>Where are some places and what are some of the times in your day or week during which you could share your testimony? </a:t>
            </a:r>
          </a:p>
          <a:p>
            <a:pPr marL="1221970" indent="-1221970" algn="ctr" defTabSz="577850">
              <a:spcBef>
                <a:spcPts val="3800"/>
              </a:spcBef>
              <a:buSzPct val="100000"/>
              <a:buAutoNum type="arabicPeriod" startAt="1"/>
              <a:defRPr b="0" i="0" sz="5880">
                <a:latin typeface="Helvetica Light"/>
                <a:ea typeface="Helvetica Light"/>
                <a:cs typeface="Helvetica Light"/>
                <a:sym typeface="Helvetica Light"/>
              </a:defRPr>
            </a:pPr>
            <a:r>
              <a:t>What topics of general conversation might readily provide “openers” for the casual introduction of your testimony? Do you travel on public transportation? </a:t>
            </a:r>
          </a:p>
          <a:p>
            <a:pPr marL="1221970" indent="-1221970" algn="ctr" defTabSz="577850">
              <a:spcBef>
                <a:spcPts val="3800"/>
              </a:spcBef>
              <a:buSzPct val="100000"/>
              <a:buAutoNum type="arabicPeriod" startAt="1"/>
              <a:defRPr b="0" i="0" sz="5880">
                <a:latin typeface="Helvetica Light"/>
                <a:ea typeface="Helvetica Light"/>
                <a:cs typeface="Helvetica Light"/>
                <a:sym typeface="Helvetica Light"/>
              </a:defRPr>
            </a:pPr>
            <a:r>
              <a:t>Do you take breaks or eat a meal at work? Ask the Lord to arrange “divine appointments” for you to be able to share your testimony. </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title"/>
          </p:nvPr>
        </p:nvSpPr>
        <p:spPr>
          <a:prstGeom prst="rect">
            <a:avLst/>
          </a:prstGeom>
        </p:spPr>
        <p:txBody>
          <a:bodyPr/>
          <a:lstStyle>
            <a:lvl1pPr marL="2061348" indent="-2061348" defTabSz="751205">
              <a:buSzPct val="100000"/>
              <a:buAutoNum type="romanUcPeriod" startAt="1"/>
              <a:defRPr sz="9919"/>
            </a:lvl1pPr>
          </a:lstStyle>
          <a:p>
            <a:pPr/>
            <a:r>
              <a:t>THE NATURE OF A TESTIMONY</a:t>
            </a:r>
          </a:p>
        </p:txBody>
      </p:sp>
      <p:sp>
        <p:nvSpPr>
          <p:cNvPr id="124" name="Shape 124"/>
          <p:cNvSpPr/>
          <p:nvPr>
            <p:ph type="body" idx="1"/>
          </p:nvPr>
        </p:nvSpPr>
        <p:spPr>
          <a:prstGeom prst="rect">
            <a:avLst/>
          </a:prstGeom>
        </p:spPr>
        <p:txBody>
          <a:bodyPr anchor="t"/>
          <a:lstStyle>
            <a:lvl1pPr marL="1745672" indent="-1745672" algn="ctr">
              <a:spcBef>
                <a:spcPts val="0"/>
              </a:spcBef>
              <a:buSzPct val="100000"/>
              <a:buAutoNum type="alphaUcPeriod" startAt="1"/>
              <a:defRPr b="0" i="0" sz="8400">
                <a:latin typeface="Helvetica Light"/>
                <a:ea typeface="Helvetica Light"/>
                <a:cs typeface="Helvetica Light"/>
                <a:sym typeface="Helvetica Light"/>
              </a:defRPr>
            </a:lvl1pPr>
          </a:lstStyle>
          <a:p>
            <a:pPr/>
            <a:r>
              <a:t>We are Called to be Witness </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lvl1pPr marL="2061348" indent="-2061348" defTabSz="751205">
              <a:buSzPct val="100000"/>
              <a:buAutoNum type="romanUcPeriod" startAt="1"/>
              <a:defRPr sz="9919"/>
            </a:lvl1pPr>
          </a:lstStyle>
          <a:p>
            <a:pPr/>
            <a:r>
              <a:t>THE NATURE OF A TESTIMONY</a:t>
            </a:r>
          </a:p>
        </p:txBody>
      </p:sp>
      <p:sp>
        <p:nvSpPr>
          <p:cNvPr id="127" name="Shape 127"/>
          <p:cNvSpPr/>
          <p:nvPr>
            <p:ph type="body" idx="1"/>
          </p:nvPr>
        </p:nvSpPr>
        <p:spPr>
          <a:prstGeom prst="rect">
            <a:avLst/>
          </a:prstGeom>
        </p:spPr>
        <p:txBody>
          <a:bodyPr anchor="t"/>
          <a:lstStyle/>
          <a:p>
            <a:pPr marL="1745672" indent="-1745672" algn="ctr">
              <a:spcBef>
                <a:spcPts val="0"/>
              </a:spcBef>
              <a:buSzPct val="100000"/>
              <a:buAutoNum type="alphaUcPeriod" startAt="1"/>
              <a:defRPr b="0" i="0" sz="8400">
                <a:latin typeface="Helvetica Light"/>
                <a:ea typeface="Helvetica Light"/>
                <a:cs typeface="Helvetica Light"/>
                <a:sym typeface="Helvetica Light"/>
              </a:defRPr>
            </a:pPr>
            <a:r>
              <a:t>We are Called to be Witness</a:t>
            </a:r>
          </a:p>
          <a:p>
            <a:pPr marL="1745672" indent="-1745672" algn="ctr">
              <a:spcBef>
                <a:spcPts val="0"/>
              </a:spcBef>
              <a:buSzPct val="100000"/>
              <a:buAutoNum type="alphaUcPeriod" startAt="1"/>
              <a:defRPr b="0" i="0" sz="8400">
                <a:latin typeface="Helvetica Light"/>
                <a:ea typeface="Helvetica Light"/>
                <a:cs typeface="Helvetica Light"/>
                <a:sym typeface="Helvetica Light"/>
              </a:defRPr>
            </a:pPr>
            <a:r>
              <a:t>We are Called to Give Testimony </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p:nvPr>
        </p:nvSpPr>
        <p:spPr>
          <a:prstGeom prst="rect">
            <a:avLst/>
          </a:prstGeom>
        </p:spPr>
        <p:txBody>
          <a:bodyPr/>
          <a:lstStyle>
            <a:lvl1pPr marL="2151957" indent="-2151957" defTabSz="784225">
              <a:buSzPct val="100000"/>
              <a:buAutoNum type="romanUcPeriod" startAt="2"/>
              <a:defRPr sz="10355"/>
            </a:lvl1pPr>
          </a:lstStyle>
          <a:p>
            <a:pPr/>
            <a:r>
              <a:t>THE VALUE OF A TESTIMONY</a:t>
            </a:r>
          </a:p>
        </p:txBody>
      </p:sp>
      <p:sp>
        <p:nvSpPr>
          <p:cNvPr id="130" name="Shape 130"/>
          <p:cNvSpPr/>
          <p:nvPr>
            <p:ph type="body" idx="1"/>
          </p:nvPr>
        </p:nvSpPr>
        <p:spPr>
          <a:prstGeom prst="rect">
            <a:avLst/>
          </a:prstGeom>
        </p:spPr>
        <p:txBody>
          <a:bodyPr anchor="t"/>
          <a:lstStyle>
            <a:lvl1pPr marL="1745672" indent="-1745672" algn="ctr">
              <a:spcBef>
                <a:spcPts val="0"/>
              </a:spcBef>
              <a:buSzPct val="100000"/>
              <a:buAutoNum type="alphaUcPeriod" startAt="1"/>
              <a:defRPr b="0" i="0" sz="8400">
                <a:latin typeface="Helvetica Light"/>
                <a:ea typeface="Helvetica Light"/>
                <a:cs typeface="Helvetica Light"/>
                <a:sym typeface="Helvetica Light"/>
              </a:defRPr>
            </a:lvl1pPr>
          </a:lstStyle>
          <a:p>
            <a:pPr/>
            <a:r>
              <a:t>Overcoming resistance to the Gospel </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p:nvPr>
        </p:nvSpPr>
        <p:spPr>
          <a:prstGeom prst="rect">
            <a:avLst/>
          </a:prstGeom>
        </p:spPr>
        <p:txBody>
          <a:bodyPr/>
          <a:lstStyle>
            <a:lvl1pPr marL="2151957" indent="-2151957" defTabSz="784225">
              <a:buSzPct val="100000"/>
              <a:buAutoNum type="romanUcPeriod" startAt="2"/>
              <a:defRPr sz="10355"/>
            </a:lvl1pPr>
          </a:lstStyle>
          <a:p>
            <a:pPr/>
            <a:r>
              <a:t>THE VALUE OF A TESTIMONY</a:t>
            </a:r>
          </a:p>
        </p:txBody>
      </p:sp>
      <p:sp>
        <p:nvSpPr>
          <p:cNvPr id="133" name="Shape 133"/>
          <p:cNvSpPr/>
          <p:nvPr>
            <p:ph type="body" idx="1"/>
          </p:nvPr>
        </p:nvSpPr>
        <p:spPr>
          <a:prstGeom prst="rect">
            <a:avLst/>
          </a:prstGeom>
        </p:spPr>
        <p:txBody>
          <a:bodyPr anchor="t"/>
          <a:lstStyle>
            <a:lvl1pPr marL="1745672" indent="-1745672" algn="ctr">
              <a:spcBef>
                <a:spcPts val="0"/>
              </a:spcBef>
              <a:buSzPct val="100000"/>
              <a:buAutoNum type="alphaUcPeriod" startAt="1"/>
              <a:defRPr b="0" i="0" sz="8400">
                <a:latin typeface="Helvetica Light"/>
                <a:ea typeface="Helvetica Light"/>
                <a:cs typeface="Helvetica Light"/>
                <a:sym typeface="Helvetica Light"/>
              </a:defRPr>
            </a:lvl1pPr>
          </a:lstStyle>
          <a:p>
            <a:pPr/>
            <a:r>
              <a:t>Overcoming resistance to the Gospel </a:t>
            </a:r>
          </a:p>
        </p:txBody>
      </p:sp>
      <p:pic>
        <p:nvPicPr>
          <p:cNvPr id="134" name="pasted-image.png"/>
          <p:cNvPicPr>
            <a:picLocks noChangeAspect="1"/>
          </p:cNvPicPr>
          <p:nvPr/>
        </p:nvPicPr>
        <p:blipFill>
          <a:blip r:embed="rId2">
            <a:extLst/>
          </a:blip>
          <a:srcRect l="2904" t="5159" r="3318" b="7615"/>
          <a:stretch>
            <a:fillRect/>
          </a:stretch>
        </p:blipFill>
        <p:spPr>
          <a:xfrm>
            <a:off x="4555481" y="5170623"/>
            <a:ext cx="15205869" cy="79557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10800"/>
                </a:lnTo>
                <a:lnTo>
                  <a:pt x="21600" y="0"/>
                </a:lnTo>
                <a:lnTo>
                  <a:pt x="10800" y="0"/>
                </a:lnTo>
                <a:lnTo>
                  <a:pt x="0" y="0"/>
                </a:lnTo>
                <a:close/>
              </a:path>
            </a:pathLst>
          </a:cu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title"/>
          </p:nvPr>
        </p:nvSpPr>
        <p:spPr>
          <a:prstGeom prst="rect">
            <a:avLst/>
          </a:prstGeom>
        </p:spPr>
        <p:txBody>
          <a:bodyPr/>
          <a:lstStyle>
            <a:lvl1pPr marL="2151957" indent="-2151957" defTabSz="784225">
              <a:buSzPct val="100000"/>
              <a:buAutoNum type="romanUcPeriod" startAt="2"/>
              <a:defRPr sz="10355"/>
            </a:lvl1pPr>
          </a:lstStyle>
          <a:p>
            <a:pPr/>
            <a:r>
              <a:t>THE VALUE OF A TESTIMONY</a:t>
            </a:r>
          </a:p>
        </p:txBody>
      </p:sp>
      <p:sp>
        <p:nvSpPr>
          <p:cNvPr id="137" name="Shape 137"/>
          <p:cNvSpPr/>
          <p:nvPr>
            <p:ph type="body" sz="quarter" idx="1"/>
          </p:nvPr>
        </p:nvSpPr>
        <p:spPr>
          <a:xfrm>
            <a:off x="1689100" y="3238500"/>
            <a:ext cx="21005800" cy="3018969"/>
          </a:xfrm>
          <a:prstGeom prst="rect">
            <a:avLst/>
          </a:prstGeom>
        </p:spPr>
        <p:txBody>
          <a:bodyPr anchor="t"/>
          <a:lstStyle/>
          <a:p>
            <a:pPr marL="1745672" indent="-1745672" algn="ctr">
              <a:spcBef>
                <a:spcPts val="0"/>
              </a:spcBef>
              <a:buSzPct val="100000"/>
              <a:buAutoNum type="alphaUcPeriod" startAt="1"/>
              <a:defRPr b="0" i="0" sz="8400">
                <a:latin typeface="Helvetica Light"/>
                <a:ea typeface="Helvetica Light"/>
                <a:cs typeface="Helvetica Light"/>
                <a:sym typeface="Helvetica Light"/>
              </a:defRPr>
            </a:pPr>
            <a:r>
              <a:t>Overcoming resistance to the Gospel</a:t>
            </a:r>
          </a:p>
          <a:p>
            <a:pPr marL="1745672" indent="-1745672" algn="ctr">
              <a:spcBef>
                <a:spcPts val="0"/>
              </a:spcBef>
              <a:buSzPct val="100000"/>
              <a:buAutoNum type="alphaUcPeriod" startAt="1"/>
              <a:defRPr b="0" i="0" sz="8400">
                <a:latin typeface="Helvetica Light"/>
                <a:ea typeface="Helvetica Light"/>
                <a:cs typeface="Helvetica Light"/>
                <a:sym typeface="Helvetica Light"/>
              </a:defRPr>
            </a:pPr>
            <a:r>
              <a:t>Overcoming Satan in spiritual warfare </a:t>
            </a:r>
          </a:p>
        </p:txBody>
      </p:sp>
      <p:sp>
        <p:nvSpPr>
          <p:cNvPr id="138" name="Shape 138"/>
          <p:cNvSpPr/>
          <p:nvPr/>
        </p:nvSpPr>
        <p:spPr>
          <a:xfrm>
            <a:off x="753092" y="6597088"/>
            <a:ext cx="22877817" cy="478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4500"/>
              </a:spcBef>
              <a:defRPr b="1">
                <a:latin typeface="Helvetica"/>
                <a:ea typeface="Helvetica"/>
                <a:cs typeface="Helvetica"/>
                <a:sym typeface="Helvetica"/>
              </a:defRPr>
            </a:pPr>
            <a:r>
              <a:t> Revelation 12:10-12</a:t>
            </a:r>
          </a:p>
          <a:p>
            <a:pPr algn="l">
              <a:spcBef>
                <a:spcPts val="4500"/>
              </a:spcBef>
              <a:defRPr i="0"/>
            </a:pPr>
            <a:r>
              <a:t>“... Now have come the salvation and the power and the kingdom of our God, and the authority of His Christ. For the accuser of our brothers, who accuses them before our God day and night, has been hurled down. They overcame him by the blood of the Lamb and by the word of their testimony; they did not love their lives so much as to shrink from death. Therefore rejoice, you heavens and you who dwell in them!” </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p:nvPr>
        </p:nvSpPr>
        <p:spPr>
          <a:prstGeom prst="rect">
            <a:avLst/>
          </a:prstGeom>
        </p:spPr>
        <p:txBody>
          <a:bodyPr/>
          <a:lstStyle>
            <a:lvl1pPr marL="2219913" indent="-2219913" defTabSz="808990">
              <a:buSzPct val="100000"/>
              <a:buAutoNum type="romanUcPeriod" startAt="3"/>
              <a:defRPr sz="10682"/>
            </a:lvl1pPr>
          </a:lstStyle>
          <a:p>
            <a:pPr/>
            <a:r>
              <a:t>EXAMPLES OF TESTIMONIES </a:t>
            </a:r>
          </a:p>
        </p:txBody>
      </p:sp>
      <p:sp>
        <p:nvSpPr>
          <p:cNvPr id="141" name="Shape 141"/>
          <p:cNvSpPr/>
          <p:nvPr>
            <p:ph type="body" idx="1"/>
          </p:nvPr>
        </p:nvSpPr>
        <p:spPr>
          <a:prstGeom prst="rect">
            <a:avLst/>
          </a:prstGeom>
        </p:spPr>
        <p:txBody>
          <a:bodyPr anchor="t"/>
          <a:lstStyle>
            <a:lvl1pPr marL="1745672" indent="-1745672" algn="ctr">
              <a:spcBef>
                <a:spcPts val="0"/>
              </a:spcBef>
              <a:buSzPct val="100000"/>
              <a:buAutoNum type="alphaUcPeriod" startAt="1"/>
              <a:defRPr b="0" i="0" sz="8400">
                <a:latin typeface="Helvetica Light"/>
                <a:ea typeface="Helvetica Light"/>
                <a:cs typeface="Helvetica Light"/>
                <a:sym typeface="Helvetica Light"/>
              </a:defRPr>
            </a:lvl1pPr>
          </a:lstStyle>
          <a:p>
            <a:pPr/>
            <a:r>
              <a:t>The woman at the well (Jn 4:28-29) </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p:nvPr>
        </p:nvSpPr>
        <p:spPr>
          <a:prstGeom prst="rect">
            <a:avLst/>
          </a:prstGeom>
        </p:spPr>
        <p:txBody>
          <a:bodyPr/>
          <a:lstStyle>
            <a:lvl1pPr marL="2219913" indent="-2219913" defTabSz="808990">
              <a:buSzPct val="100000"/>
              <a:buAutoNum type="romanUcPeriod" startAt="3"/>
              <a:defRPr sz="10682"/>
            </a:lvl1pPr>
          </a:lstStyle>
          <a:p>
            <a:pPr/>
            <a:r>
              <a:t>EXAMPLES OF TESTIMONIES </a:t>
            </a:r>
          </a:p>
        </p:txBody>
      </p:sp>
      <p:sp>
        <p:nvSpPr>
          <p:cNvPr id="144" name="Shape 144"/>
          <p:cNvSpPr/>
          <p:nvPr>
            <p:ph type="body" idx="1"/>
          </p:nvPr>
        </p:nvSpPr>
        <p:spPr>
          <a:prstGeom prst="rect">
            <a:avLst/>
          </a:prstGeom>
        </p:spPr>
        <p:txBody>
          <a:bodyPr anchor="t"/>
          <a:lstStyle/>
          <a:p>
            <a:pPr marL="1745672" indent="-1745672" algn="ctr">
              <a:spcBef>
                <a:spcPts val="0"/>
              </a:spcBef>
              <a:buSzPct val="100000"/>
              <a:buAutoNum type="alphaUcPeriod" startAt="1"/>
              <a:defRPr b="0" i="0" sz="8400">
                <a:latin typeface="Helvetica Light"/>
                <a:ea typeface="Helvetica Light"/>
                <a:cs typeface="Helvetica Light"/>
                <a:sym typeface="Helvetica Light"/>
              </a:defRPr>
            </a:pPr>
            <a:r>
              <a:t>The woman at the well (Jn 4:28-29)</a:t>
            </a:r>
          </a:p>
          <a:p>
            <a:pPr marL="1745672" indent="-1745672" algn="ctr">
              <a:spcBef>
                <a:spcPts val="0"/>
              </a:spcBef>
              <a:buSzPct val="100000"/>
              <a:buAutoNum type="alphaUcPeriod" startAt="1"/>
              <a:defRPr b="0" i="0" sz="8400">
                <a:latin typeface="Helvetica Light"/>
                <a:ea typeface="Helvetica Light"/>
                <a:cs typeface="Helvetica Light"/>
                <a:sym typeface="Helvetica Light"/>
              </a:defRPr>
            </a:pPr>
            <a:r>
              <a:t>The man born blind (Jn 9:13-34) </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title"/>
          </p:nvPr>
        </p:nvSpPr>
        <p:spPr>
          <a:prstGeom prst="rect">
            <a:avLst/>
          </a:prstGeom>
        </p:spPr>
        <p:txBody>
          <a:bodyPr/>
          <a:lstStyle>
            <a:lvl1pPr marL="2219913" indent="-2219913" defTabSz="808990">
              <a:buSzPct val="100000"/>
              <a:buAutoNum type="romanUcPeriod" startAt="3"/>
              <a:defRPr sz="10682"/>
            </a:lvl1pPr>
          </a:lstStyle>
          <a:p>
            <a:pPr/>
            <a:r>
              <a:t>EXAMPLES OF TESTIMONIES </a:t>
            </a:r>
          </a:p>
        </p:txBody>
      </p:sp>
      <p:sp>
        <p:nvSpPr>
          <p:cNvPr id="147" name="Shape 147"/>
          <p:cNvSpPr/>
          <p:nvPr>
            <p:ph type="body" idx="1"/>
          </p:nvPr>
        </p:nvSpPr>
        <p:spPr>
          <a:prstGeom prst="rect">
            <a:avLst/>
          </a:prstGeom>
        </p:spPr>
        <p:txBody>
          <a:bodyPr anchor="t"/>
          <a:lstStyle/>
          <a:p>
            <a:pPr marL="1745672" indent="-1745672" algn="ctr">
              <a:spcBef>
                <a:spcPts val="0"/>
              </a:spcBef>
              <a:buSzPct val="100000"/>
              <a:buAutoNum type="alphaUcPeriod" startAt="1"/>
              <a:defRPr b="0" i="0" sz="8400">
                <a:latin typeface="Helvetica Light"/>
                <a:ea typeface="Helvetica Light"/>
                <a:cs typeface="Helvetica Light"/>
                <a:sym typeface="Helvetica Light"/>
              </a:defRPr>
            </a:pPr>
            <a:r>
              <a:t>The woman at the well (Jn 4:28-29)</a:t>
            </a:r>
          </a:p>
          <a:p>
            <a:pPr marL="1745672" indent="-1745672" algn="ctr">
              <a:spcBef>
                <a:spcPts val="0"/>
              </a:spcBef>
              <a:buSzPct val="100000"/>
              <a:buAutoNum type="alphaUcPeriod" startAt="1"/>
              <a:defRPr b="0" i="0" sz="8400">
                <a:latin typeface="Helvetica Light"/>
                <a:ea typeface="Helvetica Light"/>
                <a:cs typeface="Helvetica Light"/>
                <a:sym typeface="Helvetica Light"/>
              </a:defRPr>
            </a:pPr>
            <a:r>
              <a:t>The man born blind (Jn 9:13-34) </a:t>
            </a:r>
          </a:p>
          <a:p>
            <a:pPr marL="1745672" indent="-1745672" algn="ctr">
              <a:spcBef>
                <a:spcPts val="0"/>
              </a:spcBef>
              <a:buSzPct val="100000"/>
              <a:buAutoNum type="alphaUcPeriod" startAt="1"/>
              <a:defRPr b="0" i="0" sz="8400">
                <a:latin typeface="Helvetica Light"/>
                <a:ea typeface="Helvetica Light"/>
                <a:cs typeface="Helvetica Light"/>
                <a:sym typeface="Helvetica Light"/>
              </a:defRPr>
            </a:pPr>
            <a:r>
              <a:t>Paul’s conversion (Ac 9, 22, and 26) </a:t>
            </a:r>
          </a:p>
        </p:txBody>
      </p:sp>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zoft Sans"/>
        <a:ea typeface="Azoft Sans"/>
        <a:cs typeface="Azoft Sans"/>
      </a:majorFont>
      <a:minorFont>
        <a:latin typeface="Azoft Sans"/>
        <a:ea typeface="Azoft Sans"/>
        <a:cs typeface="Azoft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1" spc="0" strike="noStrike" sz="45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zoft Sans"/>
        <a:ea typeface="Azoft Sans"/>
        <a:cs typeface="Azoft Sans"/>
      </a:majorFont>
      <a:minorFont>
        <a:latin typeface="Azoft Sans"/>
        <a:ea typeface="Azoft Sans"/>
        <a:cs typeface="Azoft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1" spc="0" strike="noStrike" sz="45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