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5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5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5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5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5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5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5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5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5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6972280"/>
            <a:ext cx="20828000" cy="2431916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10119437"/>
            <a:ext cx="20828000" cy="204361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900" u="sng">
                <a:latin typeface="Avenir Next"/>
                <a:ea typeface="Avenir Next"/>
                <a:cs typeface="Avenir Next"/>
                <a:sym typeface="Avenir Nex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7900" u="sng">
                <a:latin typeface="Avenir Next"/>
                <a:ea typeface="Avenir Next"/>
                <a:cs typeface="Avenir Next"/>
                <a:sym typeface="Avenir Nex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7900" u="sng">
                <a:latin typeface="Avenir Next"/>
                <a:ea typeface="Avenir Next"/>
                <a:cs typeface="Avenir Next"/>
                <a:sym typeface="Avenir Nex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7900" u="sng">
                <a:latin typeface="Avenir Next"/>
                <a:ea typeface="Avenir Next"/>
                <a:cs typeface="Avenir Next"/>
                <a:sym typeface="Avenir Nex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7900" u="sng"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" name="New Life Church Teesside_logo life groups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76942" y="902033"/>
            <a:ext cx="4230117" cy="4238379"/>
          </a:xfrm>
          <a:prstGeom prst="rect">
            <a:avLst/>
          </a:prstGeom>
          <a:ln w="25400">
            <a:miter lim="400000"/>
          </a:ln>
          <a:effectLst>
            <a:reflection blurRad="0" stA="100000" stPos="0" endA="0" endPos="40000" dist="0" dir="5400000" fadeDir="5400000" sx="100000" sy="-100000" kx="0" ky="0" algn="bl" rotWithShape="0"/>
          </a:effectLst>
        </p:spPr>
      </p:pic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body" sz="quarter" idx="13"/>
          </p:nvPr>
        </p:nvSpPr>
        <p:spPr>
          <a:xfrm>
            <a:off x="2387600" y="8953500"/>
            <a:ext cx="19621500" cy="787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45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hape 95"/>
          <p:cNvSpPr/>
          <p:nvPr>
            <p:ph type="body" sz="quarter" idx="14"/>
          </p:nvPr>
        </p:nvSpPr>
        <p:spPr>
          <a:xfrm>
            <a:off x="2387600" y="6007099"/>
            <a:ext cx="19621500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7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3" name="Shape 23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900" u="sng">
                <a:latin typeface="Avenir Next"/>
                <a:ea typeface="Avenir Next"/>
                <a:cs typeface="Avenir Next"/>
                <a:sym typeface="Avenir Nex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7900" u="sng">
                <a:latin typeface="Avenir Next"/>
                <a:ea typeface="Avenir Next"/>
                <a:cs typeface="Avenir Next"/>
                <a:sym typeface="Avenir Nex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7900" u="sng">
                <a:latin typeface="Avenir Next"/>
                <a:ea typeface="Avenir Next"/>
                <a:cs typeface="Avenir Next"/>
                <a:sym typeface="Avenir Nex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7900" u="sng">
                <a:latin typeface="Avenir Next"/>
                <a:ea typeface="Avenir Next"/>
                <a:cs typeface="Avenir Next"/>
                <a:sym typeface="Avenir Nex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7900" u="sng"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7900" u="sng">
                <a:latin typeface="Avenir Next"/>
                <a:ea typeface="Avenir Next"/>
                <a:cs typeface="Avenir Next"/>
                <a:sym typeface="Avenir Next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7900" u="sng">
                <a:latin typeface="Avenir Next"/>
                <a:ea typeface="Avenir Next"/>
                <a:cs typeface="Avenir Next"/>
                <a:sym typeface="Avenir Next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7900" u="sng">
                <a:latin typeface="Avenir Next"/>
                <a:ea typeface="Avenir Next"/>
                <a:cs typeface="Avenir Next"/>
                <a:sym typeface="Avenir Next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7900" u="sng">
                <a:latin typeface="Avenir Next"/>
                <a:ea typeface="Avenir Next"/>
                <a:cs typeface="Avenir Next"/>
                <a:sym typeface="Avenir Next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7900" u="sng"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900"/>
            </a:lvl1pPr>
          </a:lstStyle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Shape 68"/>
          <p:cNvSpPr/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D3D3D3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i="0"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zoft Sans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zoft Sans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zoft Sans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zoft Sans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zoft Sans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zoft Sans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zoft Sans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zoft Sans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zoft Sans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759459">
              <a:defRPr sz="10304"/>
            </a:lvl1pPr>
          </a:lstStyle>
          <a:p>
            <a:pPr/>
            <a:r>
              <a:t>Introduction to Evangelism</a:t>
            </a:r>
          </a:p>
        </p:txBody>
      </p:sp>
      <p:sp>
        <p:nvSpPr>
          <p:cNvPr id="121" name="Shape 121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Part 2 - The urgent need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2219913" indent="-2219913" defTabSz="808990">
              <a:buSzPct val="100000"/>
              <a:buAutoNum type="romanUcPeriod" startAt="1"/>
              <a:defRPr sz="10682"/>
            </a:lvl1pPr>
          </a:lstStyle>
          <a:p>
            <a:pPr/>
            <a:r>
              <a:t>THE NEED FOR EVANGELISM</a:t>
            </a:r>
          </a:p>
        </p:txBody>
      </p:sp>
      <p:sp>
        <p:nvSpPr>
          <p:cNvPr id="156" name="Shape 156"/>
          <p:cNvSpPr/>
          <p:nvPr/>
        </p:nvSpPr>
        <p:spPr>
          <a:xfrm>
            <a:off x="3087448" y="3459506"/>
            <a:ext cx="1330433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1080654" indent="-1080654" algn="l">
              <a:spcBef>
                <a:spcPts val="5900"/>
              </a:spcBef>
              <a:buSzPct val="100000"/>
              <a:buAutoNum type="alphaUcPeriod" startAt="4"/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The Gospel Has The Power to Change </a:t>
            </a:r>
          </a:p>
        </p:txBody>
      </p:sp>
      <p:sp>
        <p:nvSpPr>
          <p:cNvPr id="157" name="Shape 157"/>
          <p:cNvSpPr/>
          <p:nvPr/>
        </p:nvSpPr>
        <p:spPr>
          <a:xfrm>
            <a:off x="4865140" y="4974107"/>
            <a:ext cx="12720256" cy="7503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771896" indent="-771896" algn="l">
              <a:lnSpc>
                <a:spcPct val="70000"/>
              </a:lnSpc>
              <a:buSzPct val="100000"/>
              <a:buAutoNum type="arabicPeriod" startAt="1"/>
              <a:defRPr i="0" sz="5200"/>
            </a:pPr>
            <a:r>
              <a:t>The Gospel changes spiritual realities. </a:t>
            </a:r>
          </a:p>
          <a:p>
            <a:pPr algn="l">
              <a:lnSpc>
                <a:spcPct val="70000"/>
              </a:lnSpc>
              <a:defRPr i="0" sz="5200"/>
            </a:pPr>
          </a:p>
          <a:p>
            <a:pPr marL="1080654" indent="-1080654" algn="l">
              <a:lnSpc>
                <a:spcPct val="70000"/>
              </a:lnSpc>
              <a:buSzPct val="100000"/>
              <a:buAutoNum type="arabicPeriod" startAt="2"/>
              <a:defRPr i="0" sz="5200"/>
            </a:pPr>
            <a:r>
              <a:t>The Gospel changes the whole world. </a:t>
            </a:r>
          </a:p>
          <a:p>
            <a:pPr algn="l">
              <a:lnSpc>
                <a:spcPct val="70000"/>
              </a:lnSpc>
              <a:defRPr i="0" sz="5200"/>
            </a:pPr>
          </a:p>
          <a:p>
            <a:pPr marL="1080654" indent="-1080654" algn="l">
              <a:lnSpc>
                <a:spcPct val="70000"/>
              </a:lnSpc>
              <a:buSzPct val="100000"/>
              <a:buAutoNum type="arabicPeriod" startAt="3"/>
              <a:defRPr i="0" sz="5200"/>
            </a:pPr>
            <a:r>
              <a:t>The Gospel changes society. </a:t>
            </a:r>
          </a:p>
          <a:p>
            <a:pPr algn="l">
              <a:lnSpc>
                <a:spcPct val="70000"/>
              </a:lnSpc>
              <a:defRPr i="0" sz="5200"/>
            </a:pPr>
          </a:p>
          <a:p>
            <a:pPr marL="1080654" indent="-1080654" algn="l">
              <a:lnSpc>
                <a:spcPct val="70000"/>
              </a:lnSpc>
              <a:buSzPct val="100000"/>
              <a:buAutoNum type="arabicPeriod" startAt="4"/>
              <a:defRPr i="0" sz="5200"/>
            </a:pPr>
            <a:r>
              <a:t>The Gospel changes individuals. </a:t>
            </a:r>
          </a:p>
          <a:p>
            <a:pPr algn="l">
              <a:lnSpc>
                <a:spcPct val="70000"/>
              </a:lnSpc>
              <a:defRPr i="0" sz="5200"/>
            </a:pPr>
          </a:p>
          <a:p>
            <a:pPr marL="1080654" indent="-1080654" algn="l">
              <a:lnSpc>
                <a:spcPct val="70000"/>
              </a:lnSpc>
              <a:buSzPct val="100000"/>
              <a:buAutoNum type="arabicPeriod" startAt="5"/>
              <a:defRPr i="0" sz="5200"/>
            </a:pPr>
            <a:r>
              <a:t>The Gospel changes life now. </a:t>
            </a:r>
          </a:p>
          <a:p>
            <a:pPr algn="l">
              <a:lnSpc>
                <a:spcPct val="70000"/>
              </a:lnSpc>
              <a:defRPr i="0" sz="5200"/>
            </a:pPr>
          </a:p>
          <a:p>
            <a:pPr marL="1080654" indent="-1080654" algn="l">
              <a:lnSpc>
                <a:spcPct val="70000"/>
              </a:lnSpc>
              <a:buSzPct val="100000"/>
              <a:buAutoNum type="arabicPeriod" startAt="6"/>
              <a:defRPr i="0" sz="5200"/>
            </a:pPr>
            <a:r>
              <a:t>The Gospel changes our future. </a:t>
            </a:r>
          </a:p>
          <a:p>
            <a:pPr algn="l">
              <a:lnSpc>
                <a:spcPct val="70000"/>
              </a:lnSpc>
              <a:defRPr i="0" sz="5200"/>
            </a:pPr>
          </a:p>
          <a:p>
            <a:pPr marL="1080654" indent="-1080654" algn="l">
              <a:lnSpc>
                <a:spcPct val="70000"/>
              </a:lnSpc>
              <a:buSzPct val="100000"/>
              <a:buAutoNum type="arabicPeriod" startAt="7"/>
              <a:defRPr i="0" sz="5200"/>
            </a:pPr>
            <a:r>
              <a:t>The Gospel changes our eternity.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2151957" indent="-2151957" defTabSz="784225">
              <a:buSzPct val="100000"/>
              <a:buAutoNum type="romanUcPeriod" startAt="2"/>
              <a:defRPr sz="10355"/>
            </a:lvl1pPr>
          </a:lstStyle>
          <a:p>
            <a:pPr/>
            <a:r>
              <a:t>THE MOTIVE OF EVANGELISM </a:t>
            </a:r>
          </a:p>
        </p:txBody>
      </p:sp>
      <p:sp>
        <p:nvSpPr>
          <p:cNvPr id="160" name="Shape 160"/>
          <p:cNvSpPr/>
          <p:nvPr/>
        </p:nvSpPr>
        <p:spPr>
          <a:xfrm>
            <a:off x="2694510" y="3480698"/>
            <a:ext cx="18994979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080654" indent="-1080654" algn="l">
              <a:spcBef>
                <a:spcPts val="5900"/>
              </a:spcBef>
              <a:buSzPct val="100000"/>
              <a:buAutoNum type="alphaUcPeriod" startAt="1"/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It Is Possible to Evangelise Out of a Sense of Duty or Obligation to God or Others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2151957" indent="-2151957" defTabSz="784225">
              <a:buSzPct val="100000"/>
              <a:buAutoNum type="romanUcPeriod" startAt="2"/>
              <a:defRPr sz="10355"/>
            </a:lvl1pPr>
          </a:lstStyle>
          <a:p>
            <a:pPr/>
            <a:r>
              <a:t>THE MOTIVE OF EVANGELISM </a:t>
            </a:r>
          </a:p>
        </p:txBody>
      </p:sp>
      <p:sp>
        <p:nvSpPr>
          <p:cNvPr id="163" name="Shape 163"/>
          <p:cNvSpPr/>
          <p:nvPr/>
        </p:nvSpPr>
        <p:spPr>
          <a:xfrm>
            <a:off x="2694510" y="3480698"/>
            <a:ext cx="18994979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080654" indent="-1080654" algn="l">
              <a:spcBef>
                <a:spcPts val="5900"/>
              </a:spcBef>
              <a:buSzPct val="100000"/>
              <a:buAutoNum type="alphaUcPeriod" startAt="1"/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It Is Possible to Evangelise Out of a Sense of Duty or Obligation to God or Others </a:t>
            </a:r>
          </a:p>
        </p:txBody>
      </p:sp>
      <p:sp>
        <p:nvSpPr>
          <p:cNvPr id="164" name="Shape 164"/>
          <p:cNvSpPr/>
          <p:nvPr/>
        </p:nvSpPr>
        <p:spPr>
          <a:xfrm>
            <a:off x="2583304" y="5603560"/>
            <a:ext cx="19217392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080654" indent="-1080654" algn="l">
              <a:spcBef>
                <a:spcPts val="5900"/>
              </a:spcBef>
              <a:buSzPct val="100000"/>
              <a:buAutoNum type="alphaUcPeriod" startAt="2"/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It Is Possible to Evangelise Out of Fear of God and His Judgment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2151957" indent="-2151957" defTabSz="784225">
              <a:buSzPct val="100000"/>
              <a:buAutoNum type="romanUcPeriod" startAt="2"/>
              <a:defRPr sz="10355"/>
            </a:lvl1pPr>
          </a:lstStyle>
          <a:p>
            <a:pPr/>
            <a:r>
              <a:t>THE MOTIVE OF EVANGELISM </a:t>
            </a:r>
          </a:p>
        </p:txBody>
      </p:sp>
      <p:sp>
        <p:nvSpPr>
          <p:cNvPr id="167" name="Shape 167"/>
          <p:cNvSpPr/>
          <p:nvPr/>
        </p:nvSpPr>
        <p:spPr>
          <a:xfrm>
            <a:off x="2694510" y="3480698"/>
            <a:ext cx="18994979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080654" indent="-1080654" algn="l">
              <a:spcBef>
                <a:spcPts val="5900"/>
              </a:spcBef>
              <a:buSzPct val="100000"/>
              <a:buAutoNum type="alphaUcPeriod" startAt="1"/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It Is Possible to Evangelise Out of a Sense of Duty or Obligation to God or Others </a:t>
            </a:r>
          </a:p>
        </p:txBody>
      </p:sp>
      <p:sp>
        <p:nvSpPr>
          <p:cNvPr id="168" name="Shape 168"/>
          <p:cNvSpPr/>
          <p:nvPr/>
        </p:nvSpPr>
        <p:spPr>
          <a:xfrm>
            <a:off x="2583304" y="5603560"/>
            <a:ext cx="19217392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080654" indent="-1080654" algn="l">
              <a:spcBef>
                <a:spcPts val="5900"/>
              </a:spcBef>
              <a:buSzPct val="100000"/>
              <a:buAutoNum type="alphaUcPeriod" startAt="2"/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It Is Possible to Evangelise Out of Fear of God and His Judgment </a:t>
            </a:r>
          </a:p>
        </p:txBody>
      </p:sp>
      <p:sp>
        <p:nvSpPr>
          <p:cNvPr id="169" name="Shape 169"/>
          <p:cNvSpPr/>
          <p:nvPr/>
        </p:nvSpPr>
        <p:spPr>
          <a:xfrm>
            <a:off x="2493512" y="7726422"/>
            <a:ext cx="19834694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080654" indent="-1080654" algn="l">
              <a:spcBef>
                <a:spcPts val="5900"/>
              </a:spcBef>
              <a:buSzPct val="100000"/>
              <a:buAutoNum type="alphaUcPeriod" startAt="3"/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It Is Even Possible to Evangelise for Totally Inappropriate Reasons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2151957" indent="-2151957" defTabSz="784225">
              <a:buSzPct val="100000"/>
              <a:buAutoNum type="romanUcPeriod" startAt="2"/>
              <a:defRPr sz="10355"/>
            </a:lvl1pPr>
          </a:lstStyle>
          <a:p>
            <a:pPr/>
            <a:r>
              <a:t>THE MOTIVE OF EVANGELISM </a:t>
            </a:r>
          </a:p>
        </p:txBody>
      </p:sp>
      <p:sp>
        <p:nvSpPr>
          <p:cNvPr id="172" name="Shape 172"/>
          <p:cNvSpPr/>
          <p:nvPr/>
        </p:nvSpPr>
        <p:spPr>
          <a:xfrm>
            <a:off x="2694510" y="3480698"/>
            <a:ext cx="18994979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080654" indent="-1080654" algn="l">
              <a:spcBef>
                <a:spcPts val="5900"/>
              </a:spcBef>
              <a:buSzPct val="100000"/>
              <a:buAutoNum type="alphaUcPeriod" startAt="1"/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It Is Possible to Evangelise Out of a Sense of Duty or Obligation to God or Others </a:t>
            </a:r>
          </a:p>
        </p:txBody>
      </p:sp>
      <p:sp>
        <p:nvSpPr>
          <p:cNvPr id="173" name="Shape 173"/>
          <p:cNvSpPr/>
          <p:nvPr/>
        </p:nvSpPr>
        <p:spPr>
          <a:xfrm>
            <a:off x="2583304" y="5603560"/>
            <a:ext cx="19217392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080654" indent="-1080654" algn="l">
              <a:spcBef>
                <a:spcPts val="5900"/>
              </a:spcBef>
              <a:buSzPct val="100000"/>
              <a:buAutoNum type="alphaUcPeriod" startAt="2"/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It Is Possible to Evangelise Out of Fear of God and His Judgment </a:t>
            </a:r>
          </a:p>
        </p:txBody>
      </p:sp>
      <p:sp>
        <p:nvSpPr>
          <p:cNvPr id="174" name="Shape 174"/>
          <p:cNvSpPr/>
          <p:nvPr/>
        </p:nvSpPr>
        <p:spPr>
          <a:xfrm>
            <a:off x="2493512" y="7726422"/>
            <a:ext cx="19834694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080654" indent="-1080654" algn="l">
              <a:spcBef>
                <a:spcPts val="5900"/>
              </a:spcBef>
              <a:buSzPct val="100000"/>
              <a:buAutoNum type="alphaUcPeriod" startAt="3"/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It Is Even Possible to Evangelise for Totally Inappropriate Reasons </a:t>
            </a:r>
          </a:p>
        </p:txBody>
      </p:sp>
      <p:sp>
        <p:nvSpPr>
          <p:cNvPr id="175" name="Shape 175"/>
          <p:cNvSpPr/>
          <p:nvPr/>
        </p:nvSpPr>
        <p:spPr>
          <a:xfrm>
            <a:off x="2554560" y="9849285"/>
            <a:ext cx="19712597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1080654" indent="-1080654" algn="l">
              <a:spcBef>
                <a:spcPts val="5900"/>
              </a:spcBef>
              <a:buSzPct val="100000"/>
              <a:buAutoNum type="alphaUcPeriod" startAt="4"/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We Should Evangelise Out of Love for Christ and The Lost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1495044" indent="-1495044" defTabSz="544830">
              <a:buSzPct val="100000"/>
              <a:buAutoNum type="romanUcPeriod" startAt="3"/>
              <a:defRPr sz="7194"/>
            </a:lvl1pPr>
          </a:lstStyle>
          <a:p>
            <a:pPr/>
            <a:r>
              <a:t>THE PLACE OF EVANGELISM IN THE VISION</a:t>
            </a:r>
          </a:p>
        </p:txBody>
      </p:sp>
      <p:pic>
        <p:nvPicPr>
          <p:cNvPr id="178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2385" t="14660" r="2830" b="1962"/>
          <a:stretch>
            <a:fillRect/>
          </a:stretch>
        </p:blipFill>
        <p:spPr>
          <a:xfrm>
            <a:off x="3716139" y="3668117"/>
            <a:ext cx="16872347" cy="8435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484633" y="4317571"/>
            <a:ext cx="23414733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i="0" sz="5700"/>
            </a:pPr>
            <a:r>
              <a:t>QUESTIONS</a:t>
            </a:r>
          </a:p>
          <a:p>
            <a:pPr marL="1184563" indent="-1184563" algn="l">
              <a:buSzPct val="100000"/>
              <a:buAutoNum type="arabicPeriod" startAt="1"/>
              <a:defRPr i="0" sz="5700"/>
            </a:pPr>
            <a:r>
              <a:t>What most motivates you to share the Gospel? </a:t>
            </a:r>
          </a:p>
          <a:p>
            <a:pPr marL="1184563" indent="-1184563" algn="l">
              <a:buSzPct val="100000"/>
              <a:buAutoNum type="arabicPeriod" startAt="1"/>
              <a:defRPr i="0" sz="5700"/>
            </a:pPr>
            <a:r>
              <a:t>Can you think of ten people in your web of relationships who need a personal relationship with Christ? </a:t>
            </a:r>
          </a:p>
          <a:p>
            <a:pPr marL="1184563" indent="-1184563" algn="l">
              <a:buSzPct val="100000"/>
              <a:buAutoNum type="arabicPeriod" startAt="1"/>
              <a:defRPr i="0" sz="5700"/>
            </a:pPr>
            <a:r>
              <a:t>What plans do you have for increasing your evangelistic efforts?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759459">
              <a:defRPr sz="10304"/>
            </a:lvl1pPr>
          </a:lstStyle>
          <a:p>
            <a:pPr/>
            <a:r>
              <a:t>Introduction to Evangelism</a:t>
            </a:r>
          </a:p>
        </p:txBody>
      </p:sp>
      <p:sp>
        <p:nvSpPr>
          <p:cNvPr id="183" name="Shape 183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Part 2 - The urgent need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2219913" indent="-2219913" defTabSz="808990">
              <a:buSzPct val="100000"/>
              <a:buAutoNum type="romanUcPeriod" startAt="1"/>
              <a:defRPr sz="10682"/>
            </a:lvl1pPr>
          </a:lstStyle>
          <a:p>
            <a:pPr/>
            <a:r>
              <a:t>THE NEED FOR EVANGELISM</a:t>
            </a:r>
          </a:p>
        </p:txBody>
      </p:sp>
      <p:sp>
        <p:nvSpPr>
          <p:cNvPr id="124" name="Shape 124"/>
          <p:cNvSpPr/>
          <p:nvPr/>
        </p:nvSpPr>
        <p:spPr>
          <a:xfrm>
            <a:off x="3546661" y="4543124"/>
            <a:ext cx="17290678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080654" indent="-1080654" algn="l">
              <a:spcBef>
                <a:spcPts val="5900"/>
              </a:spcBef>
              <a:buSzPct val="100000"/>
              <a:buAutoNum type="alphaUcPeriod" startAt="1"/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People Are Spiritually Lost and Forever Separated from God without Jesus Christ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635000" y="10900836"/>
            <a:ext cx="23114000" cy="2006601"/>
          </a:xfrm>
          <a:prstGeom prst="rect">
            <a:avLst/>
          </a:prstGeom>
        </p:spPr>
        <p:txBody>
          <a:bodyPr/>
          <a:lstStyle>
            <a:lvl1pPr>
              <a:defRPr sz="10900"/>
            </a:lvl1pPr>
          </a:lstStyle>
          <a:p>
            <a:pPr/>
            <a:r>
              <a:t>The Bridge</a:t>
            </a:r>
          </a:p>
        </p:txBody>
      </p:sp>
      <p:pic>
        <p:nvPicPr>
          <p:cNvPr id="127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574" t="1492" r="1006" b="1243"/>
          <a:stretch>
            <a:fillRect/>
          </a:stretch>
        </p:blipFill>
        <p:spPr>
          <a:xfrm>
            <a:off x="3070163" y="589721"/>
            <a:ext cx="18165367" cy="10366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2219913" indent="-2219913" defTabSz="808990">
              <a:buSzPct val="100000"/>
              <a:buAutoNum type="romanUcPeriod" startAt="1"/>
              <a:defRPr sz="10682"/>
            </a:lvl1pPr>
          </a:lstStyle>
          <a:p>
            <a:pPr/>
            <a:r>
              <a:t>THE NEED FOR EVANGELISM</a:t>
            </a:r>
          </a:p>
        </p:txBody>
      </p:sp>
      <p:sp>
        <p:nvSpPr>
          <p:cNvPr id="130" name="Shape 130"/>
          <p:cNvSpPr/>
          <p:nvPr/>
        </p:nvSpPr>
        <p:spPr>
          <a:xfrm>
            <a:off x="3546661" y="4543124"/>
            <a:ext cx="17290678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080654" indent="-1080654" algn="l">
              <a:spcBef>
                <a:spcPts val="5900"/>
              </a:spcBef>
              <a:buSzPct val="100000"/>
              <a:buAutoNum type="alphaUcPeriod" startAt="1"/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People Are Spiritually Lost and Forever Separated from God without Jesus Christ</a:t>
            </a:r>
          </a:p>
        </p:txBody>
      </p:sp>
      <p:sp>
        <p:nvSpPr>
          <p:cNvPr id="131" name="Shape 131"/>
          <p:cNvSpPr/>
          <p:nvPr/>
        </p:nvSpPr>
        <p:spPr>
          <a:xfrm>
            <a:off x="1722789" y="7524150"/>
            <a:ext cx="21653769" cy="3128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3" spcCol="1082688"/>
          <a:lstStyle/>
          <a:p>
            <a:pPr marL="528320" indent="-528320" algn="l">
              <a:spcBef>
                <a:spcPts val="5900"/>
              </a:spcBef>
              <a:buSzPct val="60000"/>
              <a:buBlip>
                <a:blip r:embed="rId2"/>
              </a:buBlip>
              <a:defRPr i="0" sz="5200"/>
            </a:pPr>
            <a:r>
              <a:t>Romans 1:18ff</a:t>
            </a:r>
          </a:p>
          <a:p>
            <a:pPr marL="528320" indent="-528320" algn="l">
              <a:spcBef>
                <a:spcPts val="5900"/>
              </a:spcBef>
              <a:buSzPct val="60000"/>
              <a:buBlip>
                <a:blip r:embed="rId2"/>
              </a:buBlip>
              <a:defRPr i="0" sz="5200"/>
            </a:pPr>
            <a:r>
              <a:t>Romans 3:9-20,23</a:t>
            </a:r>
          </a:p>
          <a:p>
            <a:pPr marL="528320" indent="-528320" algn="l">
              <a:spcBef>
                <a:spcPts val="5900"/>
              </a:spcBef>
              <a:buSzPct val="60000"/>
              <a:buBlip>
                <a:blip r:embed="rId2"/>
              </a:buBlip>
              <a:defRPr i="0" sz="5200"/>
            </a:pPr>
            <a:r>
              <a:t>John 14:6</a:t>
            </a:r>
          </a:p>
          <a:p>
            <a:pPr marL="528320" indent="-528320" algn="l">
              <a:spcBef>
                <a:spcPts val="5900"/>
              </a:spcBef>
              <a:buSzPct val="60000"/>
              <a:buBlip>
                <a:blip r:embed="rId2"/>
              </a:buBlip>
              <a:defRPr i="0" sz="5200"/>
            </a:pPr>
            <a:r>
              <a:t>Ezekiel 3:16-21</a:t>
            </a:r>
          </a:p>
          <a:p>
            <a:pPr marL="528320" indent="-528320" algn="l">
              <a:spcBef>
                <a:spcPts val="5900"/>
              </a:spcBef>
              <a:buSzPct val="60000"/>
              <a:buBlip>
                <a:blip r:embed="rId2"/>
              </a:buBlip>
              <a:defRPr i="0" sz="5200"/>
            </a:pPr>
            <a:r>
              <a:t>Romans 6:23</a:t>
            </a:r>
          </a:p>
          <a:p>
            <a:pPr marL="528320" indent="-528320" algn="l">
              <a:spcBef>
                <a:spcPts val="5900"/>
              </a:spcBef>
              <a:buSzPct val="60000"/>
              <a:buBlip>
                <a:blip r:embed="rId2"/>
              </a:buBlip>
              <a:defRPr i="0" sz="5200"/>
            </a:pPr>
            <a:r>
              <a:t>Ephesians 2:1-3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1415" t="11168" r="1180" b="2337"/>
          <a:stretch>
            <a:fillRect/>
          </a:stretch>
        </p:blipFill>
        <p:spPr>
          <a:xfrm>
            <a:off x="1283890" y="2370992"/>
            <a:ext cx="21869004" cy="8819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2219913" indent="-2219913" defTabSz="808990">
              <a:buSzPct val="100000"/>
              <a:buAutoNum type="romanUcPeriod" startAt="1"/>
              <a:defRPr sz="10682"/>
            </a:lvl1pPr>
          </a:lstStyle>
          <a:p>
            <a:pPr/>
            <a:r>
              <a:t>THE NEED FOR EVANGELISM</a:t>
            </a:r>
          </a:p>
        </p:txBody>
      </p:sp>
      <p:sp>
        <p:nvSpPr>
          <p:cNvPr id="136" name="Shape 136"/>
          <p:cNvSpPr/>
          <p:nvPr/>
        </p:nvSpPr>
        <p:spPr>
          <a:xfrm>
            <a:off x="3546661" y="4543124"/>
            <a:ext cx="17290678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080654" indent="-1080654" algn="l">
              <a:spcBef>
                <a:spcPts val="5900"/>
              </a:spcBef>
              <a:buSzPct val="100000"/>
              <a:buAutoNum type="alphaUcPeriod" startAt="1"/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People Are Spiritually Lost and Forever Separated from God without Jesus Christ</a:t>
            </a:r>
          </a:p>
        </p:txBody>
      </p:sp>
      <p:sp>
        <p:nvSpPr>
          <p:cNvPr id="137" name="Shape 137"/>
          <p:cNvSpPr/>
          <p:nvPr/>
        </p:nvSpPr>
        <p:spPr>
          <a:xfrm>
            <a:off x="3405677" y="6413500"/>
            <a:ext cx="15358729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1080654" indent="-1080654" algn="l">
              <a:spcBef>
                <a:spcPts val="5900"/>
              </a:spcBef>
              <a:buSzPct val="100000"/>
              <a:buAutoNum type="alphaUcPeriod" startAt="2"/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We Are God’s Method of Reaching the World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2219913" indent="-2219913" defTabSz="808990">
              <a:buSzPct val="100000"/>
              <a:buAutoNum type="romanUcPeriod" startAt="1"/>
              <a:defRPr sz="10682"/>
            </a:lvl1pPr>
          </a:lstStyle>
          <a:p>
            <a:pPr/>
            <a:r>
              <a:t>THE NEED FOR EVANGELISM</a:t>
            </a:r>
          </a:p>
        </p:txBody>
      </p:sp>
      <p:sp>
        <p:nvSpPr>
          <p:cNvPr id="140" name="Shape 140"/>
          <p:cNvSpPr/>
          <p:nvPr/>
        </p:nvSpPr>
        <p:spPr>
          <a:xfrm>
            <a:off x="3546661" y="4543124"/>
            <a:ext cx="17290678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080654" indent="-1080654" algn="l">
              <a:spcBef>
                <a:spcPts val="5900"/>
              </a:spcBef>
              <a:buSzPct val="100000"/>
              <a:buAutoNum type="alphaUcPeriod" startAt="1"/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People Are Spiritually Lost and Forever Separated from God without Jesus Christ</a:t>
            </a:r>
          </a:p>
        </p:txBody>
      </p:sp>
      <p:sp>
        <p:nvSpPr>
          <p:cNvPr id="141" name="Shape 141"/>
          <p:cNvSpPr/>
          <p:nvPr/>
        </p:nvSpPr>
        <p:spPr>
          <a:xfrm>
            <a:off x="3405677" y="6413500"/>
            <a:ext cx="15358729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1080654" indent="-1080654" algn="l">
              <a:spcBef>
                <a:spcPts val="5900"/>
              </a:spcBef>
              <a:buSzPct val="100000"/>
              <a:buAutoNum type="alphaUcPeriod" startAt="2"/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We Are God’s Method of Reaching the World </a:t>
            </a:r>
          </a:p>
        </p:txBody>
      </p:sp>
      <p:sp>
        <p:nvSpPr>
          <p:cNvPr id="142" name="Shape 142"/>
          <p:cNvSpPr/>
          <p:nvPr/>
        </p:nvSpPr>
        <p:spPr>
          <a:xfrm>
            <a:off x="964429" y="7967416"/>
            <a:ext cx="22455142" cy="3403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3" spcCol="1122757"/>
          <a:lstStyle/>
          <a:p>
            <a:pPr marL="528320" indent="-528320" algn="l">
              <a:spcBef>
                <a:spcPts val="5900"/>
              </a:spcBef>
              <a:buSzPct val="60000"/>
              <a:buBlip>
                <a:blip r:embed="rId2"/>
              </a:buBlip>
              <a:defRPr i="0" sz="5200"/>
            </a:pPr>
            <a:r>
              <a:t>2 Corinthians 5:16-2</a:t>
            </a:r>
          </a:p>
          <a:p>
            <a:pPr marL="528320" indent="-528320" algn="l">
              <a:spcBef>
                <a:spcPts val="5900"/>
              </a:spcBef>
              <a:buSzPct val="60000"/>
              <a:buBlip>
                <a:blip r:embed="rId2"/>
              </a:buBlip>
              <a:defRPr i="0" sz="5200"/>
            </a:pPr>
            <a:r>
              <a:t>Matthew28:18-20</a:t>
            </a:r>
          </a:p>
          <a:p>
            <a:pPr marL="528320" indent="-528320" algn="l">
              <a:spcBef>
                <a:spcPts val="5900"/>
              </a:spcBef>
              <a:buSzPct val="60000"/>
              <a:buBlip>
                <a:blip r:embed="rId2"/>
              </a:buBlip>
              <a:defRPr i="0" sz="5200"/>
            </a:pPr>
            <a:r>
              <a:t>Acts 1:8</a:t>
            </a:r>
          </a:p>
          <a:p>
            <a:pPr marL="528320" indent="-528320" algn="l">
              <a:spcBef>
                <a:spcPts val="5900"/>
              </a:spcBef>
              <a:buSzPct val="60000"/>
              <a:buBlip>
                <a:blip r:embed="rId2"/>
              </a:buBlip>
              <a:defRPr i="0" sz="5200"/>
            </a:pPr>
            <a:r>
              <a:t>Romans1:14-17</a:t>
            </a:r>
          </a:p>
          <a:p>
            <a:pPr marL="528320" indent="-528320" algn="l">
              <a:spcBef>
                <a:spcPts val="5900"/>
              </a:spcBef>
              <a:buSzPct val="60000"/>
              <a:buBlip>
                <a:blip r:embed="rId2"/>
              </a:buBlip>
              <a:defRPr i="0" sz="5200"/>
            </a:pPr>
            <a:r>
              <a:t>Mark 16:15</a:t>
            </a:r>
          </a:p>
          <a:p>
            <a:pPr marL="528320" indent="-528320" algn="l">
              <a:spcBef>
                <a:spcPts val="5900"/>
              </a:spcBef>
              <a:buSzPct val="60000"/>
              <a:buBlip>
                <a:blip r:embed="rId2"/>
              </a:buBlip>
              <a:defRPr i="0" sz="5200"/>
            </a:pPr>
            <a:r>
              <a:t>2Timothy4:5b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2219913" indent="-2219913" defTabSz="808990">
              <a:buSzPct val="100000"/>
              <a:buAutoNum type="romanUcPeriod" startAt="1"/>
              <a:defRPr sz="10682"/>
            </a:lvl1pPr>
          </a:lstStyle>
          <a:p>
            <a:pPr/>
            <a:r>
              <a:t>THE NEED FOR EVANGELISM</a:t>
            </a:r>
          </a:p>
        </p:txBody>
      </p:sp>
      <p:sp>
        <p:nvSpPr>
          <p:cNvPr id="145" name="Shape 145"/>
          <p:cNvSpPr/>
          <p:nvPr/>
        </p:nvSpPr>
        <p:spPr>
          <a:xfrm>
            <a:off x="3546661" y="4543124"/>
            <a:ext cx="17290678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080654" indent="-1080654" algn="l">
              <a:spcBef>
                <a:spcPts val="5900"/>
              </a:spcBef>
              <a:buSzPct val="100000"/>
              <a:buAutoNum type="alphaUcPeriod" startAt="1"/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People Are Spiritually Lost and Forever Separated from God without Jesus Christ</a:t>
            </a:r>
          </a:p>
        </p:txBody>
      </p:sp>
      <p:sp>
        <p:nvSpPr>
          <p:cNvPr id="146" name="Shape 146"/>
          <p:cNvSpPr/>
          <p:nvPr/>
        </p:nvSpPr>
        <p:spPr>
          <a:xfrm>
            <a:off x="3405677" y="6413500"/>
            <a:ext cx="15358729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1080654" indent="-1080654" algn="l">
              <a:spcBef>
                <a:spcPts val="5900"/>
              </a:spcBef>
              <a:buSzPct val="100000"/>
              <a:buAutoNum type="alphaUcPeriod" startAt="2"/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We Are God’s Method of Reaching the World </a:t>
            </a:r>
          </a:p>
        </p:txBody>
      </p:sp>
      <p:sp>
        <p:nvSpPr>
          <p:cNvPr id="147" name="Shape 147"/>
          <p:cNvSpPr/>
          <p:nvPr/>
        </p:nvSpPr>
        <p:spPr>
          <a:xfrm>
            <a:off x="3346503" y="7695951"/>
            <a:ext cx="17290679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080654" indent="-1080654" algn="l">
              <a:spcBef>
                <a:spcPts val="5900"/>
              </a:spcBef>
              <a:buSzPct val="100000"/>
              <a:buAutoNum type="alphaUcPeriod" startAt="3"/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Many are Eager to Hear and Understand the Solution to Their Dilemma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2219913" indent="-2219913" defTabSz="808990">
              <a:buSzPct val="100000"/>
              <a:buAutoNum type="romanUcPeriod" startAt="1"/>
              <a:defRPr sz="10682"/>
            </a:lvl1pPr>
          </a:lstStyle>
          <a:p>
            <a:pPr/>
            <a:r>
              <a:t>THE NEED FOR EVANGELISM</a:t>
            </a:r>
          </a:p>
        </p:txBody>
      </p:sp>
      <p:sp>
        <p:nvSpPr>
          <p:cNvPr id="150" name="Shape 150"/>
          <p:cNvSpPr/>
          <p:nvPr/>
        </p:nvSpPr>
        <p:spPr>
          <a:xfrm>
            <a:off x="3546661" y="4543124"/>
            <a:ext cx="17290678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080654" indent="-1080654" algn="l">
              <a:spcBef>
                <a:spcPts val="5900"/>
              </a:spcBef>
              <a:buSzPct val="100000"/>
              <a:buAutoNum type="alphaUcPeriod" startAt="1"/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People Are Spiritually Lost and Forever Separated from God without Jesus Christ</a:t>
            </a:r>
          </a:p>
        </p:txBody>
      </p:sp>
      <p:sp>
        <p:nvSpPr>
          <p:cNvPr id="151" name="Shape 151"/>
          <p:cNvSpPr/>
          <p:nvPr/>
        </p:nvSpPr>
        <p:spPr>
          <a:xfrm>
            <a:off x="3405677" y="6413500"/>
            <a:ext cx="15358729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1080654" indent="-1080654" algn="l">
              <a:spcBef>
                <a:spcPts val="5900"/>
              </a:spcBef>
              <a:buSzPct val="100000"/>
              <a:buAutoNum type="alphaUcPeriod" startAt="2"/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We Are God’s Method of Reaching the World </a:t>
            </a:r>
          </a:p>
        </p:txBody>
      </p:sp>
      <p:sp>
        <p:nvSpPr>
          <p:cNvPr id="152" name="Shape 152"/>
          <p:cNvSpPr/>
          <p:nvPr/>
        </p:nvSpPr>
        <p:spPr>
          <a:xfrm>
            <a:off x="3346503" y="7695951"/>
            <a:ext cx="17290679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080654" indent="-1080654" algn="l">
              <a:spcBef>
                <a:spcPts val="5900"/>
              </a:spcBef>
              <a:buSzPct val="100000"/>
              <a:buAutoNum type="alphaUcPeriod" startAt="3"/>
              <a:defRPr b="1" sz="5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Many are Eager to Hear and Understand the Solution to Their Dilemma </a:t>
            </a:r>
          </a:p>
        </p:txBody>
      </p:sp>
      <p:sp>
        <p:nvSpPr>
          <p:cNvPr id="153" name="Shape 153"/>
          <p:cNvSpPr/>
          <p:nvPr/>
        </p:nvSpPr>
        <p:spPr>
          <a:xfrm>
            <a:off x="2252170" y="9512917"/>
            <a:ext cx="21537674" cy="433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76883"/>
          <a:lstStyle/>
          <a:p>
            <a:pPr marL="528319" indent="-528319" algn="l">
              <a:spcBef>
                <a:spcPts val="5900"/>
              </a:spcBef>
              <a:buSzPct val="60000"/>
              <a:buBlip>
                <a:blip r:embed="rId2"/>
              </a:buBlip>
              <a:defRPr i="0" sz="4000"/>
            </a:pPr>
            <a:r>
              <a:t>Nicodemus—John 3</a:t>
            </a:r>
          </a:p>
          <a:p>
            <a:pPr marL="528319" indent="-528319" algn="l">
              <a:spcBef>
                <a:spcPts val="5900"/>
              </a:spcBef>
              <a:buSzPct val="60000"/>
              <a:buBlip>
                <a:blip r:embed="rId2"/>
              </a:buBlip>
              <a:defRPr i="0" sz="4000"/>
            </a:pPr>
            <a:r>
              <a:t>The woman at the well—John 4</a:t>
            </a:r>
          </a:p>
          <a:p>
            <a:pPr marL="528319" indent="-528319" algn="l">
              <a:spcBef>
                <a:spcPts val="5900"/>
              </a:spcBef>
              <a:buSzPct val="60000"/>
              <a:buBlip>
                <a:blip r:embed="rId2"/>
              </a:buBlip>
              <a:defRPr i="0" sz="4000"/>
            </a:pPr>
            <a:r>
              <a:t>Zacchaeus—Luke 19 </a:t>
            </a:r>
          </a:p>
          <a:p>
            <a:pPr marL="528319" indent="-528319" algn="l">
              <a:spcBef>
                <a:spcPts val="5900"/>
              </a:spcBef>
              <a:buSzPct val="60000"/>
              <a:buBlip>
                <a:blip r:embed="rId2"/>
              </a:buBlip>
              <a:defRPr i="0" sz="4000"/>
            </a:pPr>
            <a:r>
              <a:t>The man born blind—John 9</a:t>
            </a:r>
          </a:p>
          <a:p>
            <a:pPr marL="528319" indent="-528319" algn="l">
              <a:spcBef>
                <a:spcPts val="5900"/>
              </a:spcBef>
              <a:buSzPct val="60000"/>
              <a:buBlip>
                <a:blip r:embed="rId2"/>
              </a:buBlip>
              <a:defRPr i="0" sz="4000"/>
            </a:pPr>
            <a:r>
              <a:t>Jerusalem crowd—Acts 2</a:t>
            </a:r>
          </a:p>
          <a:p>
            <a:pPr marL="528319" indent="-528319" algn="l">
              <a:spcBef>
                <a:spcPts val="5900"/>
              </a:spcBef>
              <a:buSzPct val="60000"/>
              <a:buBlip>
                <a:blip r:embed="rId2"/>
              </a:buBlip>
              <a:defRPr i="0" sz="4000"/>
            </a:pPr>
            <a:r>
              <a:t>Ethiopian eunuch—Acts 8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zoft Sans"/>
        <a:ea typeface="Azoft Sans"/>
        <a:cs typeface="Azoft Sans"/>
      </a:majorFont>
      <a:minorFont>
        <a:latin typeface="Azoft Sans"/>
        <a:ea typeface="Azoft Sans"/>
        <a:cs typeface="Azoft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zoft Sans"/>
        <a:ea typeface="Azoft Sans"/>
        <a:cs typeface="Azoft Sans"/>
      </a:majorFont>
      <a:minorFont>
        <a:latin typeface="Azoft Sans"/>
        <a:ea typeface="Azoft Sans"/>
        <a:cs typeface="Azoft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